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vetica World" charset="1" panose="020B0500040000020004"/>
      <p:regular r:id="rId10"/>
    </p:embeddedFont>
    <p:embeddedFont>
      <p:font typeface="Helvetica World Bold" charset="1" panose="020B0800040000020004"/>
      <p:regular r:id="rId11"/>
    </p:embeddedFont>
    <p:embeddedFont>
      <p:font typeface="Helvetica World Italics" charset="1" panose="020B0500040000090004"/>
      <p:regular r:id="rId12"/>
    </p:embeddedFont>
    <p:embeddedFont>
      <p:font typeface="Helvetica World Bold Italics" charset="1" panose="020B0800040000090004"/>
      <p:regular r:id="rId13"/>
    </p:embeddedFont>
    <p:embeddedFont>
      <p:font typeface="Raleway" charset="1" panose="00000000000000000000"/>
      <p:regular r:id="rId14"/>
    </p:embeddedFont>
    <p:embeddedFont>
      <p:font typeface="Raleway Bold" charset="1" panose="00000000000000000000"/>
      <p:regular r:id="rId15"/>
    </p:embeddedFont>
    <p:embeddedFont>
      <p:font typeface="Raleway Italics" charset="1" panose="00000000000000000000"/>
      <p:regular r:id="rId16"/>
    </p:embeddedFont>
    <p:embeddedFont>
      <p:font typeface="Raleway Bold Italics" charset="1" panose="00000000000000000000"/>
      <p:regular r:id="rId17"/>
    </p:embeddedFont>
    <p:embeddedFont>
      <p:font typeface="Raleway Thin" charset="1" panose="00000000000000000000"/>
      <p:regular r:id="rId18"/>
    </p:embeddedFont>
    <p:embeddedFont>
      <p:font typeface="Raleway Thin Italics" charset="1" panose="00000000000000000000"/>
      <p:regular r:id="rId19"/>
    </p:embeddedFont>
    <p:embeddedFont>
      <p:font typeface="Raleway Extra-Light" charset="1" panose="00000000000000000000"/>
      <p:regular r:id="rId20"/>
    </p:embeddedFont>
    <p:embeddedFont>
      <p:font typeface="Raleway Extra-Light Italics" charset="1" panose="00000000000000000000"/>
      <p:regular r:id="rId21"/>
    </p:embeddedFont>
    <p:embeddedFont>
      <p:font typeface="Raleway Light" charset="1" panose="00000000000000000000"/>
      <p:regular r:id="rId22"/>
    </p:embeddedFont>
    <p:embeddedFont>
      <p:font typeface="Raleway Light Italics" charset="1" panose="00000000000000000000"/>
      <p:regular r:id="rId23"/>
    </p:embeddedFont>
    <p:embeddedFont>
      <p:font typeface="Raleway Medium" charset="1" panose="00000000000000000000"/>
      <p:regular r:id="rId24"/>
    </p:embeddedFont>
    <p:embeddedFont>
      <p:font typeface="Raleway Medium Italics" charset="1" panose="00000000000000000000"/>
      <p:regular r:id="rId25"/>
    </p:embeddedFont>
    <p:embeddedFont>
      <p:font typeface="Raleway Semi-Bold" charset="1" panose="00000000000000000000"/>
      <p:regular r:id="rId26"/>
    </p:embeddedFont>
    <p:embeddedFont>
      <p:font typeface="Raleway Semi-Bold Italics" charset="1" panose="00000000000000000000"/>
      <p:regular r:id="rId27"/>
    </p:embeddedFont>
    <p:embeddedFont>
      <p:font typeface="Raleway Ultra-Bold" charset="1" panose="00000000000000000000"/>
      <p:regular r:id="rId28"/>
    </p:embeddedFont>
    <p:embeddedFont>
      <p:font typeface="Raleway Ultra-Bold Italics" charset="1" panose="00000000000000000000"/>
      <p:regular r:id="rId29"/>
    </p:embeddedFont>
    <p:embeddedFont>
      <p:font typeface="Raleway Heavy" charset="1" panose="00000000000000000000"/>
      <p:regular r:id="rId30"/>
    </p:embeddedFont>
    <p:embeddedFont>
      <p:font typeface="Raleway Heavy Italics" charset="1" panose="00000000000000000000"/>
      <p:regular r:id="rId31"/>
    </p:embeddedFont>
    <p:embeddedFont>
      <p:font typeface="Canva Sans" charset="1" panose="020B0503030501040103"/>
      <p:regular r:id="rId32"/>
    </p:embeddedFont>
    <p:embeddedFont>
      <p:font typeface="Canva Sans Bold" charset="1" panose="020B0803030501040103"/>
      <p:regular r:id="rId33"/>
    </p:embeddedFont>
    <p:embeddedFont>
      <p:font typeface="Canva Sans Italics" charset="1" panose="020B0503030501040103"/>
      <p:regular r:id="rId34"/>
    </p:embeddedFont>
    <p:embeddedFont>
      <p:font typeface="Canva Sans Bold Italics" charset="1" panose="020B0803030501040103"/>
      <p:regular r:id="rId35"/>
    </p:embeddedFont>
    <p:embeddedFont>
      <p:font typeface="Canva Sans Medium" charset="1" panose="020B0603030501040103"/>
      <p:regular r:id="rId36"/>
    </p:embeddedFont>
    <p:embeddedFont>
      <p:font typeface="Canva Sans Medium Italics" charset="1" panose="020B0603030501040103"/>
      <p:regular r:id="rId37"/>
    </p:embeddedFont>
    <p:embeddedFont>
      <p:font typeface="Open Sauce" charset="1" panose="00000500000000000000"/>
      <p:regular r:id="rId38"/>
    </p:embeddedFont>
    <p:embeddedFont>
      <p:font typeface="Open Sauce Bold" charset="1" panose="00000800000000000000"/>
      <p:regular r:id="rId39"/>
    </p:embeddedFont>
    <p:embeddedFont>
      <p:font typeface="Open Sauce Italics" charset="1" panose="00000500000000000000"/>
      <p:regular r:id="rId40"/>
    </p:embeddedFont>
    <p:embeddedFont>
      <p:font typeface="Open Sauce Bold Italics" charset="1" panose="00000800000000000000"/>
      <p:regular r:id="rId41"/>
    </p:embeddedFont>
    <p:embeddedFont>
      <p:font typeface="Open Sauce Light" charset="1" panose="00000400000000000000"/>
      <p:regular r:id="rId42"/>
    </p:embeddedFont>
    <p:embeddedFont>
      <p:font typeface="Open Sauce Light Italics" charset="1" panose="00000400000000000000"/>
      <p:regular r:id="rId43"/>
    </p:embeddedFont>
    <p:embeddedFont>
      <p:font typeface="Open Sauce Medium" charset="1" panose="00000600000000000000"/>
      <p:regular r:id="rId44"/>
    </p:embeddedFont>
    <p:embeddedFont>
      <p:font typeface="Open Sauce Medium Italics" charset="1" panose="00000600000000000000"/>
      <p:regular r:id="rId45"/>
    </p:embeddedFont>
    <p:embeddedFont>
      <p:font typeface="Open Sauce Semi-Bold" charset="1" panose="00000700000000000000"/>
      <p:regular r:id="rId46"/>
    </p:embeddedFont>
    <p:embeddedFont>
      <p:font typeface="Open Sauce Semi-Bold Italics" charset="1" panose="00000700000000000000"/>
      <p:regular r:id="rId47"/>
    </p:embeddedFont>
    <p:embeddedFont>
      <p:font typeface="Open Sauce Heavy" charset="1" panose="00000A00000000000000"/>
      <p:regular r:id="rId48"/>
    </p:embeddedFont>
    <p:embeddedFont>
      <p:font typeface="Open Sauce Heavy Italics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49177" y="3833761"/>
            <a:ext cx="5610123" cy="2805061"/>
            <a:chOff x="0" y="0"/>
            <a:chExt cx="1806222" cy="903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903111"/>
            </a:xfrm>
            <a:custGeom>
              <a:avLst/>
              <a:gdLst/>
              <a:ahLst/>
              <a:cxnLst/>
              <a:rect r="r" b="b" t="t" l="l"/>
              <a:pathLst>
                <a:path h="903111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1806222" cy="855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49177" y="1028700"/>
            <a:ext cx="5610123" cy="2805061"/>
            <a:chOff x="0" y="0"/>
            <a:chExt cx="1806222" cy="9031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6222" cy="903111"/>
            </a:xfrm>
            <a:custGeom>
              <a:avLst/>
              <a:gdLst/>
              <a:ahLst/>
              <a:cxnLst/>
              <a:rect r="r" b="b" t="t" l="l"/>
              <a:pathLst>
                <a:path h="903111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47625"/>
              <a:ext cx="1806222" cy="855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49177" y="6638823"/>
            <a:ext cx="5610123" cy="2805061"/>
            <a:chOff x="0" y="0"/>
            <a:chExt cx="1806222" cy="9031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6222" cy="903111"/>
            </a:xfrm>
            <a:custGeom>
              <a:avLst/>
              <a:gdLst/>
              <a:ahLst/>
              <a:cxnLst/>
              <a:rect r="r" b="b" t="t" l="l"/>
              <a:pathLst>
                <a:path h="903111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806222" cy="855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891339" y="6638823"/>
            <a:ext cx="2757838" cy="2805061"/>
          </a:xfrm>
          <a:custGeom>
            <a:avLst/>
            <a:gdLst/>
            <a:ahLst/>
            <a:cxnLst/>
            <a:rect r="r" b="b" t="t" l="l"/>
            <a:pathLst>
              <a:path h="2805061" w="2757838">
                <a:moveTo>
                  <a:pt x="0" y="0"/>
                </a:moveTo>
                <a:lnTo>
                  <a:pt x="2757838" y="0"/>
                </a:lnTo>
                <a:lnTo>
                  <a:pt x="2757838" y="2805061"/>
                </a:lnTo>
                <a:lnTo>
                  <a:pt x="0" y="2805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15241" y="7160489"/>
            <a:ext cx="1483056" cy="1761729"/>
          </a:xfrm>
          <a:custGeom>
            <a:avLst/>
            <a:gdLst/>
            <a:ahLst/>
            <a:cxnLst/>
            <a:rect r="r" b="b" t="t" l="l"/>
            <a:pathLst>
              <a:path h="1761729" w="1483056">
                <a:moveTo>
                  <a:pt x="0" y="0"/>
                </a:moveTo>
                <a:lnTo>
                  <a:pt x="1483056" y="0"/>
                </a:lnTo>
                <a:lnTo>
                  <a:pt x="1483056" y="1761729"/>
                </a:lnTo>
                <a:lnTo>
                  <a:pt x="0" y="176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15241" y="1487156"/>
            <a:ext cx="1483056" cy="1888149"/>
          </a:xfrm>
          <a:custGeom>
            <a:avLst/>
            <a:gdLst/>
            <a:ahLst/>
            <a:cxnLst/>
            <a:rect r="r" b="b" t="t" l="l"/>
            <a:pathLst>
              <a:path h="1888149" w="1483056">
                <a:moveTo>
                  <a:pt x="0" y="0"/>
                </a:moveTo>
                <a:lnTo>
                  <a:pt x="1483056" y="0"/>
                </a:lnTo>
                <a:lnTo>
                  <a:pt x="1483056" y="1888149"/>
                </a:lnTo>
                <a:lnTo>
                  <a:pt x="0" y="1888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31716">
            <a:off x="12454428" y="3969019"/>
            <a:ext cx="1194559" cy="2488664"/>
          </a:xfrm>
          <a:custGeom>
            <a:avLst/>
            <a:gdLst/>
            <a:ahLst/>
            <a:cxnLst/>
            <a:rect r="r" b="b" t="t" l="l"/>
            <a:pathLst>
              <a:path h="2488664" w="1194559">
                <a:moveTo>
                  <a:pt x="0" y="0"/>
                </a:moveTo>
                <a:lnTo>
                  <a:pt x="1194559" y="0"/>
                </a:lnTo>
                <a:lnTo>
                  <a:pt x="1194559" y="2488664"/>
                </a:lnTo>
                <a:lnTo>
                  <a:pt x="0" y="2488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00040" y="4140492"/>
            <a:ext cx="729584" cy="72958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1603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390767" y="5572241"/>
            <a:ext cx="489462" cy="48946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1603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98431" y="2753404"/>
            <a:ext cx="9439790" cy="28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10"/>
              </a:lnSpc>
            </a:pPr>
            <a:r>
              <a:rPr lang="en-US" sz="8700">
                <a:solidFill>
                  <a:srgbClr val="000000"/>
                </a:solidFill>
                <a:latin typeface="Raleway Bold"/>
              </a:rPr>
              <a:t>Amazon Sales 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8431" y="6154791"/>
            <a:ext cx="4719895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6"/>
              </a:lnSpc>
            </a:pPr>
            <a:r>
              <a:rPr lang="en-US" sz="2863">
                <a:solidFill>
                  <a:srgbClr val="000000"/>
                </a:solidFill>
                <a:latin typeface="Open Sauce Bold"/>
              </a:rPr>
              <a:t>Faisal Abdulaziz Alkhuraif</a:t>
            </a:r>
          </a:p>
          <a:p>
            <a:pPr>
              <a:lnSpc>
                <a:spcPts val="3436"/>
              </a:lnSpc>
              <a:spcBef>
                <a:spcPct val="0"/>
              </a:spcBef>
            </a:pPr>
            <a:r>
              <a:rPr lang="en-US" sz="2863">
                <a:solidFill>
                  <a:srgbClr val="000000"/>
                </a:solidFill>
                <a:latin typeface="Open Sauce Bold"/>
              </a:rPr>
              <a:t>Khafuq Abdullah Altheyab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41567" y="9267825"/>
            <a:ext cx="3910753" cy="962378"/>
          </a:xfrm>
          <a:custGeom>
            <a:avLst/>
            <a:gdLst/>
            <a:ahLst/>
            <a:cxnLst/>
            <a:rect r="r" b="b" t="t" l="l"/>
            <a:pathLst>
              <a:path h="962378" w="3910753">
                <a:moveTo>
                  <a:pt x="0" y="0"/>
                </a:moveTo>
                <a:lnTo>
                  <a:pt x="3910753" y="0"/>
                </a:lnTo>
                <a:lnTo>
                  <a:pt x="3910753" y="962378"/>
                </a:lnTo>
                <a:lnTo>
                  <a:pt x="0" y="962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32042" y="215336"/>
            <a:ext cx="3242442" cy="1124047"/>
          </a:xfrm>
          <a:custGeom>
            <a:avLst/>
            <a:gdLst/>
            <a:ahLst/>
            <a:cxnLst/>
            <a:rect r="r" b="b" t="t" l="l"/>
            <a:pathLst>
              <a:path h="1124047" w="3242442">
                <a:moveTo>
                  <a:pt x="0" y="0"/>
                </a:moveTo>
                <a:lnTo>
                  <a:pt x="3242442" y="0"/>
                </a:lnTo>
                <a:lnTo>
                  <a:pt x="3242442" y="1124047"/>
                </a:lnTo>
                <a:lnTo>
                  <a:pt x="0" y="11240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3267" y="1488411"/>
            <a:ext cx="213301" cy="2133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0570" y="1271378"/>
            <a:ext cx="5856549" cy="3732519"/>
            <a:chOff x="0" y="0"/>
            <a:chExt cx="7808732" cy="497669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808732" cy="4976692"/>
              <a:chOff x="0" y="0"/>
              <a:chExt cx="972173" cy="61958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72173" cy="619589"/>
              </a:xfrm>
              <a:custGeom>
                <a:avLst/>
                <a:gdLst/>
                <a:ahLst/>
                <a:cxnLst/>
                <a:rect r="r" b="b" t="t" l="l"/>
                <a:pathLst>
                  <a:path h="619589" w="972173">
                    <a:moveTo>
                      <a:pt x="33048" y="0"/>
                    </a:moveTo>
                    <a:lnTo>
                      <a:pt x="939125" y="0"/>
                    </a:lnTo>
                    <a:cubicBezTo>
                      <a:pt x="947890" y="0"/>
                      <a:pt x="956296" y="3482"/>
                      <a:pt x="962494" y="9680"/>
                    </a:cubicBezTo>
                    <a:cubicBezTo>
                      <a:pt x="968691" y="15877"/>
                      <a:pt x="972173" y="24283"/>
                      <a:pt x="972173" y="33048"/>
                    </a:cubicBezTo>
                    <a:lnTo>
                      <a:pt x="972173" y="586541"/>
                    </a:lnTo>
                    <a:cubicBezTo>
                      <a:pt x="972173" y="604793"/>
                      <a:pt x="957377" y="619589"/>
                      <a:pt x="939125" y="619589"/>
                    </a:cubicBezTo>
                    <a:lnTo>
                      <a:pt x="33048" y="619589"/>
                    </a:lnTo>
                    <a:cubicBezTo>
                      <a:pt x="14796" y="619589"/>
                      <a:pt x="0" y="604793"/>
                      <a:pt x="0" y="586541"/>
                    </a:cubicBezTo>
                    <a:lnTo>
                      <a:pt x="0" y="33048"/>
                    </a:lnTo>
                    <a:cubicBezTo>
                      <a:pt x="0" y="14796"/>
                      <a:pt x="14796" y="0"/>
                      <a:pt x="33048" y="0"/>
                    </a:cubicBezTo>
                    <a:close/>
                  </a:path>
                </a:pathLst>
              </a:custGeom>
              <a:solidFill>
                <a:srgbClr val="007B37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972173" cy="6576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517196" y="3066052"/>
              <a:ext cx="6116787" cy="137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Open Sauce"/>
                </a:rPr>
                <a:t>Mean, median and range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26877" y="7352815"/>
            <a:ext cx="5468005" cy="3407875"/>
            <a:chOff x="0" y="0"/>
            <a:chExt cx="907676" cy="5656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7676" cy="565699"/>
            </a:xfrm>
            <a:custGeom>
              <a:avLst/>
              <a:gdLst/>
              <a:ahLst/>
              <a:cxnLst/>
              <a:rect r="r" b="b" t="t" l="l"/>
              <a:pathLst>
                <a:path h="565699" w="907676">
                  <a:moveTo>
                    <a:pt x="35396" y="0"/>
                  </a:moveTo>
                  <a:lnTo>
                    <a:pt x="872279" y="0"/>
                  </a:lnTo>
                  <a:cubicBezTo>
                    <a:pt x="881667" y="0"/>
                    <a:pt x="890670" y="3729"/>
                    <a:pt x="897308" y="10367"/>
                  </a:cubicBezTo>
                  <a:cubicBezTo>
                    <a:pt x="903946" y="17006"/>
                    <a:pt x="907676" y="26009"/>
                    <a:pt x="907676" y="35396"/>
                  </a:cubicBezTo>
                  <a:lnTo>
                    <a:pt x="907676" y="530303"/>
                  </a:lnTo>
                  <a:cubicBezTo>
                    <a:pt x="907676" y="549852"/>
                    <a:pt x="891828" y="565699"/>
                    <a:pt x="872279" y="565699"/>
                  </a:cubicBezTo>
                  <a:lnTo>
                    <a:pt x="35396" y="565699"/>
                  </a:lnTo>
                  <a:cubicBezTo>
                    <a:pt x="26009" y="565699"/>
                    <a:pt x="17006" y="561970"/>
                    <a:pt x="10367" y="555332"/>
                  </a:cubicBezTo>
                  <a:cubicBezTo>
                    <a:pt x="3729" y="548694"/>
                    <a:pt x="0" y="539690"/>
                    <a:pt x="0" y="530303"/>
                  </a:cubicBezTo>
                  <a:lnTo>
                    <a:pt x="0" y="35396"/>
                  </a:lnTo>
                  <a:cubicBezTo>
                    <a:pt x="0" y="26009"/>
                    <a:pt x="3729" y="17006"/>
                    <a:pt x="10367" y="10367"/>
                  </a:cubicBezTo>
                  <a:cubicBezTo>
                    <a:pt x="17006" y="3729"/>
                    <a:pt x="26009" y="0"/>
                    <a:pt x="35396" y="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7676" cy="60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38599" y="1931288"/>
            <a:ext cx="3664328" cy="5720896"/>
            <a:chOff x="0" y="0"/>
            <a:chExt cx="4885771" cy="762786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885771" cy="7627862"/>
              <a:chOff x="0" y="0"/>
              <a:chExt cx="608270" cy="94965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08270" cy="949655"/>
              </a:xfrm>
              <a:custGeom>
                <a:avLst/>
                <a:gdLst/>
                <a:ahLst/>
                <a:cxnLst/>
                <a:rect r="r" b="b" t="t" l="l"/>
                <a:pathLst>
                  <a:path h="949655" w="608270">
                    <a:moveTo>
                      <a:pt x="52820" y="0"/>
                    </a:moveTo>
                    <a:lnTo>
                      <a:pt x="555450" y="0"/>
                    </a:lnTo>
                    <a:cubicBezTo>
                      <a:pt x="584622" y="0"/>
                      <a:pt x="608270" y="23648"/>
                      <a:pt x="608270" y="52820"/>
                    </a:cubicBezTo>
                    <a:lnTo>
                      <a:pt x="608270" y="896836"/>
                    </a:lnTo>
                    <a:cubicBezTo>
                      <a:pt x="608270" y="926007"/>
                      <a:pt x="584622" y="949655"/>
                      <a:pt x="555450" y="949655"/>
                    </a:cubicBezTo>
                    <a:lnTo>
                      <a:pt x="52820" y="949655"/>
                    </a:lnTo>
                    <a:cubicBezTo>
                      <a:pt x="23648" y="949655"/>
                      <a:pt x="0" y="926007"/>
                      <a:pt x="0" y="896836"/>
                    </a:cubicBezTo>
                    <a:lnTo>
                      <a:pt x="0" y="52820"/>
                    </a:lnTo>
                    <a:cubicBezTo>
                      <a:pt x="0" y="23648"/>
                      <a:pt x="23648" y="0"/>
                      <a:pt x="5282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608270" cy="987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78414" y="263141"/>
              <a:ext cx="284401" cy="28440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3356890" y="5547212"/>
            <a:ext cx="3431699" cy="2899770"/>
            <a:chOff x="0" y="0"/>
            <a:chExt cx="4575599" cy="386636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575599" cy="3866360"/>
              <a:chOff x="0" y="0"/>
              <a:chExt cx="569654" cy="48135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69654" cy="481355"/>
              </a:xfrm>
              <a:custGeom>
                <a:avLst/>
                <a:gdLst/>
                <a:ahLst/>
                <a:cxnLst/>
                <a:rect r="r" b="b" t="t" l="l"/>
                <a:pathLst>
                  <a:path h="481355" w="569654">
                    <a:moveTo>
                      <a:pt x="56400" y="0"/>
                    </a:moveTo>
                    <a:lnTo>
                      <a:pt x="513254" y="0"/>
                    </a:lnTo>
                    <a:cubicBezTo>
                      <a:pt x="544403" y="0"/>
                      <a:pt x="569654" y="25251"/>
                      <a:pt x="569654" y="56400"/>
                    </a:cubicBezTo>
                    <a:lnTo>
                      <a:pt x="569654" y="424955"/>
                    </a:lnTo>
                    <a:cubicBezTo>
                      <a:pt x="569654" y="456104"/>
                      <a:pt x="544403" y="481355"/>
                      <a:pt x="513254" y="481355"/>
                    </a:cubicBezTo>
                    <a:lnTo>
                      <a:pt x="56400" y="481355"/>
                    </a:lnTo>
                    <a:cubicBezTo>
                      <a:pt x="25251" y="481355"/>
                      <a:pt x="0" y="456104"/>
                      <a:pt x="0" y="424955"/>
                    </a:cubicBezTo>
                    <a:lnTo>
                      <a:pt x="0" y="56400"/>
                    </a:lnTo>
                    <a:cubicBezTo>
                      <a:pt x="0" y="25251"/>
                      <a:pt x="25251" y="0"/>
                      <a:pt x="56400" y="0"/>
                    </a:cubicBezTo>
                    <a:close/>
                  </a:path>
                </a:pathLst>
              </a:custGeom>
              <a:solidFill>
                <a:srgbClr val="FFB4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569654" cy="5194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78414" y="262589"/>
              <a:ext cx="284401" cy="28440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9966660" y="2087105"/>
            <a:ext cx="3431699" cy="4022877"/>
            <a:chOff x="0" y="0"/>
            <a:chExt cx="4575599" cy="536383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575599" cy="5363836"/>
              <a:chOff x="0" y="0"/>
              <a:chExt cx="569654" cy="66778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69654" cy="667788"/>
              </a:xfrm>
              <a:custGeom>
                <a:avLst/>
                <a:gdLst/>
                <a:ahLst/>
                <a:cxnLst/>
                <a:rect r="r" b="b" t="t" l="l"/>
                <a:pathLst>
                  <a:path h="667788" w="569654">
                    <a:moveTo>
                      <a:pt x="56400" y="0"/>
                    </a:moveTo>
                    <a:lnTo>
                      <a:pt x="513254" y="0"/>
                    </a:lnTo>
                    <a:cubicBezTo>
                      <a:pt x="544403" y="0"/>
                      <a:pt x="569654" y="25251"/>
                      <a:pt x="569654" y="56400"/>
                    </a:cubicBezTo>
                    <a:lnTo>
                      <a:pt x="569654" y="611388"/>
                    </a:lnTo>
                    <a:cubicBezTo>
                      <a:pt x="569654" y="642537"/>
                      <a:pt x="544403" y="667788"/>
                      <a:pt x="513254" y="667788"/>
                    </a:cubicBezTo>
                    <a:lnTo>
                      <a:pt x="56400" y="667788"/>
                    </a:lnTo>
                    <a:cubicBezTo>
                      <a:pt x="25251" y="667788"/>
                      <a:pt x="0" y="642537"/>
                      <a:pt x="0" y="611388"/>
                    </a:cubicBezTo>
                    <a:lnTo>
                      <a:pt x="0" y="56400"/>
                    </a:lnTo>
                    <a:cubicBezTo>
                      <a:pt x="0" y="25251"/>
                      <a:pt x="25251" y="0"/>
                      <a:pt x="56400" y="0"/>
                    </a:cubicBezTo>
                    <a:close/>
                  </a:path>
                </a:pathLst>
              </a:custGeom>
              <a:solidFill>
                <a:srgbClr val="5286D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569654" cy="705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278414" y="262589"/>
              <a:ext cx="284401" cy="28440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872504" y="6997097"/>
            <a:ext cx="2237737" cy="711436"/>
            <a:chOff x="0" y="0"/>
            <a:chExt cx="2983650" cy="94858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2983650" cy="948581"/>
              <a:chOff x="0" y="0"/>
              <a:chExt cx="371459" cy="11809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71459" cy="118097"/>
              </a:xfrm>
              <a:custGeom>
                <a:avLst/>
                <a:gdLst/>
                <a:ahLst/>
                <a:cxnLst/>
                <a:rect r="r" b="b" t="t" l="l"/>
                <a:pathLst>
                  <a:path h="118097" w="371459">
                    <a:moveTo>
                      <a:pt x="59048" y="0"/>
                    </a:moveTo>
                    <a:lnTo>
                      <a:pt x="312411" y="0"/>
                    </a:lnTo>
                    <a:cubicBezTo>
                      <a:pt x="345022" y="0"/>
                      <a:pt x="371459" y="26437"/>
                      <a:pt x="371459" y="59048"/>
                    </a:cubicBezTo>
                    <a:lnTo>
                      <a:pt x="371459" y="59048"/>
                    </a:lnTo>
                    <a:cubicBezTo>
                      <a:pt x="371459" y="74709"/>
                      <a:pt x="365238" y="89728"/>
                      <a:pt x="354164" y="100802"/>
                    </a:cubicBezTo>
                    <a:cubicBezTo>
                      <a:pt x="343090" y="111876"/>
                      <a:pt x="328071" y="118097"/>
                      <a:pt x="312411" y="118097"/>
                    </a:cubicBezTo>
                    <a:lnTo>
                      <a:pt x="59048" y="118097"/>
                    </a:lnTo>
                    <a:cubicBezTo>
                      <a:pt x="43388" y="118097"/>
                      <a:pt x="28369" y="111876"/>
                      <a:pt x="17295" y="100802"/>
                    </a:cubicBezTo>
                    <a:cubicBezTo>
                      <a:pt x="6221" y="89728"/>
                      <a:pt x="0" y="74709"/>
                      <a:pt x="0" y="59048"/>
                    </a:cubicBezTo>
                    <a:lnTo>
                      <a:pt x="0" y="59048"/>
                    </a:lnTo>
                    <a:cubicBezTo>
                      <a:pt x="0" y="43388"/>
                      <a:pt x="6221" y="28369"/>
                      <a:pt x="17295" y="17295"/>
                    </a:cubicBezTo>
                    <a:cubicBezTo>
                      <a:pt x="28369" y="6221"/>
                      <a:pt x="43388" y="0"/>
                      <a:pt x="59048" y="0"/>
                    </a:cubicBezTo>
                    <a:close/>
                  </a:path>
                </a:pathLst>
              </a:custGeom>
              <a:solidFill>
                <a:srgbClr val="A470E6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371459" cy="1561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348747" y="332090"/>
              <a:ext cx="284401" cy="28440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12999274" y="1545848"/>
            <a:ext cx="2876560" cy="951499"/>
            <a:chOff x="0" y="0"/>
            <a:chExt cx="3835413" cy="1268665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35413" cy="1268665"/>
              <a:chOff x="0" y="0"/>
              <a:chExt cx="477502" cy="157947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477502" cy="157947"/>
              </a:xfrm>
              <a:custGeom>
                <a:avLst/>
                <a:gdLst/>
                <a:ahLst/>
                <a:cxnLst/>
                <a:rect r="r" b="b" t="t" l="l"/>
                <a:pathLst>
                  <a:path h="157947" w="477502">
                    <a:moveTo>
                      <a:pt x="67285" y="0"/>
                    </a:moveTo>
                    <a:lnTo>
                      <a:pt x="410217" y="0"/>
                    </a:lnTo>
                    <a:cubicBezTo>
                      <a:pt x="428062" y="0"/>
                      <a:pt x="445177" y="7089"/>
                      <a:pt x="457795" y="19707"/>
                    </a:cubicBezTo>
                    <a:cubicBezTo>
                      <a:pt x="470413" y="32325"/>
                      <a:pt x="477502" y="49440"/>
                      <a:pt x="477502" y="67285"/>
                    </a:cubicBezTo>
                    <a:lnTo>
                      <a:pt x="477502" y="90662"/>
                    </a:lnTo>
                    <a:cubicBezTo>
                      <a:pt x="477502" y="108507"/>
                      <a:pt x="470413" y="125621"/>
                      <a:pt x="457795" y="138239"/>
                    </a:cubicBezTo>
                    <a:cubicBezTo>
                      <a:pt x="445177" y="150858"/>
                      <a:pt x="428062" y="157947"/>
                      <a:pt x="410217" y="157947"/>
                    </a:cubicBezTo>
                    <a:lnTo>
                      <a:pt x="67285" y="157947"/>
                    </a:lnTo>
                    <a:cubicBezTo>
                      <a:pt x="49440" y="157947"/>
                      <a:pt x="32325" y="150858"/>
                      <a:pt x="19707" y="138239"/>
                    </a:cubicBezTo>
                    <a:cubicBezTo>
                      <a:pt x="7089" y="125621"/>
                      <a:pt x="0" y="108507"/>
                      <a:pt x="0" y="90662"/>
                    </a:cubicBezTo>
                    <a:lnTo>
                      <a:pt x="0" y="67285"/>
                    </a:lnTo>
                    <a:cubicBezTo>
                      <a:pt x="0" y="49440"/>
                      <a:pt x="7089" y="32325"/>
                      <a:pt x="19707" y="19707"/>
                    </a:cubicBezTo>
                    <a:cubicBezTo>
                      <a:pt x="32325" y="7089"/>
                      <a:pt x="49440" y="0"/>
                      <a:pt x="67285" y="0"/>
                    </a:cubicBezTo>
                    <a:close/>
                  </a:path>
                </a:pathLst>
              </a:custGeom>
              <a:solidFill>
                <a:srgbClr val="FFB4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477502" cy="196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49450" y="229519"/>
              <a:ext cx="284401" cy="284401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0" y="0"/>
            <a:ext cx="11572872" cy="5319902"/>
            <a:chOff x="0" y="0"/>
            <a:chExt cx="15430496" cy="7093203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15430496" cy="7093203"/>
              <a:chOff x="0" y="0"/>
              <a:chExt cx="1819140" cy="836236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819140" cy="836235"/>
              </a:xfrm>
              <a:custGeom>
                <a:avLst/>
                <a:gdLst/>
                <a:ahLst/>
                <a:cxnLst/>
                <a:rect r="r" b="b" t="t" l="l"/>
                <a:pathLst>
                  <a:path h="836235" w="1819140">
                    <a:moveTo>
                      <a:pt x="17661" y="0"/>
                    </a:moveTo>
                    <a:lnTo>
                      <a:pt x="1801479" y="0"/>
                    </a:lnTo>
                    <a:cubicBezTo>
                      <a:pt x="1811233" y="0"/>
                      <a:pt x="1819140" y="7907"/>
                      <a:pt x="1819140" y="17661"/>
                    </a:cubicBezTo>
                    <a:lnTo>
                      <a:pt x="1819140" y="818574"/>
                    </a:lnTo>
                    <a:cubicBezTo>
                      <a:pt x="1819140" y="828328"/>
                      <a:pt x="1811233" y="836235"/>
                      <a:pt x="1801479" y="836235"/>
                    </a:cubicBezTo>
                    <a:lnTo>
                      <a:pt x="17661" y="836235"/>
                    </a:lnTo>
                    <a:cubicBezTo>
                      <a:pt x="7907" y="836235"/>
                      <a:pt x="0" y="828328"/>
                      <a:pt x="0" y="818574"/>
                    </a:cubicBezTo>
                    <a:lnTo>
                      <a:pt x="0" y="17661"/>
                    </a:lnTo>
                    <a:cubicBezTo>
                      <a:pt x="0" y="7907"/>
                      <a:pt x="7907" y="0"/>
                      <a:pt x="17661" y="0"/>
                    </a:cubicBezTo>
                    <a:close/>
                  </a:path>
                </a:pathLst>
              </a:custGeom>
              <a:solidFill>
                <a:srgbClr val="2D2621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1819140" cy="874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73455" y="265152"/>
              <a:ext cx="300336" cy="300336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D2621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687295" y="4571625"/>
              <a:ext cx="14289851" cy="1887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151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6078360" y="4377802"/>
            <a:ext cx="11951236" cy="5493831"/>
            <a:chOff x="0" y="0"/>
            <a:chExt cx="15934981" cy="7325108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0" y="0"/>
              <a:ext cx="15934981" cy="7325108"/>
              <a:chOff x="0" y="0"/>
              <a:chExt cx="1819140" cy="836236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819140" cy="836235"/>
              </a:xfrm>
              <a:custGeom>
                <a:avLst/>
                <a:gdLst/>
                <a:ahLst/>
                <a:cxnLst/>
                <a:rect r="r" b="b" t="t" l="l"/>
                <a:pathLst>
                  <a:path h="836235" w="1819140">
                    <a:moveTo>
                      <a:pt x="17661" y="0"/>
                    </a:moveTo>
                    <a:lnTo>
                      <a:pt x="1801479" y="0"/>
                    </a:lnTo>
                    <a:cubicBezTo>
                      <a:pt x="1811233" y="0"/>
                      <a:pt x="1819140" y="7907"/>
                      <a:pt x="1819140" y="17661"/>
                    </a:cubicBezTo>
                    <a:lnTo>
                      <a:pt x="1819140" y="818574"/>
                    </a:lnTo>
                    <a:cubicBezTo>
                      <a:pt x="1819140" y="828328"/>
                      <a:pt x="1811233" y="836235"/>
                      <a:pt x="1801479" y="836235"/>
                    </a:cubicBezTo>
                    <a:lnTo>
                      <a:pt x="17661" y="836235"/>
                    </a:lnTo>
                    <a:cubicBezTo>
                      <a:pt x="7907" y="836235"/>
                      <a:pt x="0" y="828328"/>
                      <a:pt x="0" y="818574"/>
                    </a:cubicBezTo>
                    <a:lnTo>
                      <a:pt x="0" y="17661"/>
                    </a:lnTo>
                    <a:cubicBezTo>
                      <a:pt x="0" y="7907"/>
                      <a:pt x="7907" y="0"/>
                      <a:pt x="17661" y="0"/>
                    </a:cubicBezTo>
                    <a:close/>
                  </a:path>
                </a:pathLst>
              </a:custGeom>
              <a:solidFill>
                <a:srgbClr val="2D2621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38100"/>
                <a:ext cx="1819140" cy="874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282395" y="273821"/>
              <a:ext cx="310156" cy="310156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D2621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sp>
          <p:nvSpPr>
            <p:cNvPr name="TextBox 63" id="63"/>
            <p:cNvSpPr txBox="true"/>
            <p:nvPr/>
          </p:nvSpPr>
          <p:spPr>
            <a:xfrm rot="0">
              <a:off x="709765" y="4721401"/>
              <a:ext cx="14757044" cy="1948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16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223267" y="119456"/>
            <a:ext cx="7920733" cy="4430905"/>
          </a:xfrm>
          <a:custGeom>
            <a:avLst/>
            <a:gdLst/>
            <a:ahLst/>
            <a:cxnLst/>
            <a:rect r="r" b="b" t="t" l="l"/>
            <a:pathLst>
              <a:path h="4430905" w="7920733">
                <a:moveTo>
                  <a:pt x="0" y="0"/>
                </a:moveTo>
                <a:lnTo>
                  <a:pt x="7920733" y="0"/>
                </a:lnTo>
                <a:lnTo>
                  <a:pt x="7920733" y="4430905"/>
                </a:lnTo>
                <a:lnTo>
                  <a:pt x="0" y="4430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7548114" y="4784628"/>
            <a:ext cx="9711186" cy="4680180"/>
          </a:xfrm>
          <a:custGeom>
            <a:avLst/>
            <a:gdLst/>
            <a:ahLst/>
            <a:cxnLst/>
            <a:rect r="r" b="b" t="t" l="l"/>
            <a:pathLst>
              <a:path h="4680180" w="9711186">
                <a:moveTo>
                  <a:pt x="0" y="0"/>
                </a:moveTo>
                <a:lnTo>
                  <a:pt x="9711186" y="0"/>
                </a:lnTo>
                <a:lnTo>
                  <a:pt x="9711186" y="4680179"/>
                </a:lnTo>
                <a:lnTo>
                  <a:pt x="0" y="468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3572" y="-91806"/>
            <a:ext cx="12827772" cy="7814364"/>
            <a:chOff x="0" y="0"/>
            <a:chExt cx="17103696" cy="1041915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103696" cy="10419153"/>
              <a:chOff x="0" y="0"/>
              <a:chExt cx="1609655" cy="98056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09655" cy="980562"/>
              </a:xfrm>
              <a:custGeom>
                <a:avLst/>
                <a:gdLst/>
                <a:ahLst/>
                <a:cxnLst/>
                <a:rect r="r" b="b" t="t" l="l"/>
                <a:pathLst>
                  <a:path h="980562" w="1609655">
                    <a:moveTo>
                      <a:pt x="19960" y="0"/>
                    </a:moveTo>
                    <a:lnTo>
                      <a:pt x="1589695" y="0"/>
                    </a:lnTo>
                    <a:cubicBezTo>
                      <a:pt x="1594989" y="0"/>
                      <a:pt x="1600066" y="2103"/>
                      <a:pt x="1603809" y="5846"/>
                    </a:cubicBezTo>
                    <a:cubicBezTo>
                      <a:pt x="1607552" y="9589"/>
                      <a:pt x="1609655" y="14666"/>
                      <a:pt x="1609655" y="19960"/>
                    </a:cubicBezTo>
                    <a:lnTo>
                      <a:pt x="1609655" y="960603"/>
                    </a:lnTo>
                    <a:cubicBezTo>
                      <a:pt x="1609655" y="971626"/>
                      <a:pt x="1600719" y="980562"/>
                      <a:pt x="1589695" y="980562"/>
                    </a:cubicBezTo>
                    <a:lnTo>
                      <a:pt x="19960" y="980562"/>
                    </a:lnTo>
                    <a:cubicBezTo>
                      <a:pt x="14666" y="980562"/>
                      <a:pt x="9589" y="978460"/>
                      <a:pt x="5846" y="974716"/>
                    </a:cubicBezTo>
                    <a:cubicBezTo>
                      <a:pt x="2103" y="970973"/>
                      <a:pt x="0" y="965896"/>
                      <a:pt x="0" y="960603"/>
                    </a:cubicBezTo>
                    <a:lnTo>
                      <a:pt x="0" y="19960"/>
                    </a:lnTo>
                    <a:cubicBezTo>
                      <a:pt x="0" y="14666"/>
                      <a:pt x="2103" y="9589"/>
                      <a:pt x="5846" y="5846"/>
                    </a:cubicBezTo>
                    <a:cubicBezTo>
                      <a:pt x="9589" y="2103"/>
                      <a:pt x="14666" y="0"/>
                      <a:pt x="1996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609655" cy="1018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10575" y="348104"/>
              <a:ext cx="376228" cy="37622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80704" y="2181390"/>
              <a:ext cx="15942288" cy="7372904"/>
            </a:xfrm>
            <a:custGeom>
              <a:avLst/>
              <a:gdLst/>
              <a:ahLst/>
              <a:cxnLst/>
              <a:rect r="r" b="b" t="t" l="l"/>
              <a:pathLst>
                <a:path h="7372904" w="15942288">
                  <a:moveTo>
                    <a:pt x="0" y="0"/>
                  </a:moveTo>
                  <a:lnTo>
                    <a:pt x="15942288" y="0"/>
                  </a:lnTo>
                  <a:lnTo>
                    <a:pt x="15942288" y="7372904"/>
                  </a:lnTo>
                  <a:lnTo>
                    <a:pt x="0" y="7372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69267" y="7181850"/>
            <a:ext cx="3390033" cy="3064521"/>
            <a:chOff x="0" y="0"/>
            <a:chExt cx="4520044" cy="408602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520044" cy="4086028"/>
              <a:chOff x="0" y="0"/>
              <a:chExt cx="562737" cy="50870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62737" cy="508703"/>
              </a:xfrm>
              <a:custGeom>
                <a:avLst/>
                <a:gdLst/>
                <a:ahLst/>
                <a:cxnLst/>
                <a:rect r="r" b="b" t="t" l="l"/>
                <a:pathLst>
                  <a:path h="508703" w="562737">
                    <a:moveTo>
                      <a:pt x="57093" y="0"/>
                    </a:moveTo>
                    <a:lnTo>
                      <a:pt x="505644" y="0"/>
                    </a:lnTo>
                    <a:cubicBezTo>
                      <a:pt x="520786" y="0"/>
                      <a:pt x="535308" y="6015"/>
                      <a:pt x="546015" y="16722"/>
                    </a:cubicBezTo>
                    <a:cubicBezTo>
                      <a:pt x="556722" y="27429"/>
                      <a:pt x="562737" y="41951"/>
                      <a:pt x="562737" y="57093"/>
                    </a:cubicBezTo>
                    <a:lnTo>
                      <a:pt x="562737" y="451610"/>
                    </a:lnTo>
                    <a:cubicBezTo>
                      <a:pt x="562737" y="483142"/>
                      <a:pt x="537176" y="508703"/>
                      <a:pt x="505644" y="508703"/>
                    </a:cubicBezTo>
                    <a:lnTo>
                      <a:pt x="57093" y="508703"/>
                    </a:lnTo>
                    <a:cubicBezTo>
                      <a:pt x="25562" y="508703"/>
                      <a:pt x="0" y="483142"/>
                      <a:pt x="0" y="451610"/>
                    </a:cubicBezTo>
                    <a:lnTo>
                      <a:pt x="0" y="57093"/>
                    </a:lnTo>
                    <a:cubicBezTo>
                      <a:pt x="0" y="25562"/>
                      <a:pt x="25562" y="0"/>
                      <a:pt x="57093" y="0"/>
                    </a:cubicBezTo>
                    <a:close/>
                  </a:path>
                </a:pathLst>
              </a:custGeom>
              <a:solidFill>
                <a:srgbClr val="007B3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62737" cy="5468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78414" y="404179"/>
              <a:ext cx="284401" cy="28440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699567" y="315579"/>
            <a:ext cx="1779288" cy="698818"/>
            <a:chOff x="0" y="0"/>
            <a:chExt cx="1034751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9567" y="1616666"/>
            <a:ext cx="1779288" cy="698818"/>
            <a:chOff x="0" y="0"/>
            <a:chExt cx="1034751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99567" y="2915559"/>
            <a:ext cx="1779288" cy="698818"/>
            <a:chOff x="0" y="0"/>
            <a:chExt cx="1034751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99567" y="4214452"/>
            <a:ext cx="1779288" cy="698818"/>
            <a:chOff x="0" y="0"/>
            <a:chExt cx="1034751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058555" y="7996555"/>
            <a:ext cx="2526524" cy="2214310"/>
            <a:chOff x="0" y="0"/>
            <a:chExt cx="267596" cy="23452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67596" cy="234528"/>
            </a:xfrm>
            <a:custGeom>
              <a:avLst/>
              <a:gdLst/>
              <a:ahLst/>
              <a:cxnLst/>
              <a:rect r="r" b="b" t="t" l="l"/>
              <a:pathLst>
                <a:path h="234528" w="267596">
                  <a:moveTo>
                    <a:pt x="76606" y="0"/>
                  </a:moveTo>
                  <a:lnTo>
                    <a:pt x="190990" y="0"/>
                  </a:lnTo>
                  <a:cubicBezTo>
                    <a:pt x="233298" y="0"/>
                    <a:pt x="267596" y="34298"/>
                    <a:pt x="267596" y="76606"/>
                  </a:cubicBezTo>
                  <a:lnTo>
                    <a:pt x="267596" y="157921"/>
                  </a:lnTo>
                  <a:cubicBezTo>
                    <a:pt x="267596" y="178239"/>
                    <a:pt x="259525" y="197724"/>
                    <a:pt x="245158" y="212090"/>
                  </a:cubicBezTo>
                  <a:cubicBezTo>
                    <a:pt x="230792" y="226457"/>
                    <a:pt x="211307" y="234528"/>
                    <a:pt x="190990" y="234528"/>
                  </a:cubicBezTo>
                  <a:lnTo>
                    <a:pt x="76606" y="234528"/>
                  </a:lnTo>
                  <a:cubicBezTo>
                    <a:pt x="34298" y="234528"/>
                    <a:pt x="0" y="200230"/>
                    <a:pt x="0" y="157921"/>
                  </a:cubicBezTo>
                  <a:lnTo>
                    <a:pt x="0" y="76606"/>
                  </a:lnTo>
                  <a:cubicBezTo>
                    <a:pt x="0" y="56289"/>
                    <a:pt x="8071" y="36804"/>
                    <a:pt x="22438" y="22438"/>
                  </a:cubicBezTo>
                  <a:cubicBezTo>
                    <a:pt x="36804" y="8071"/>
                    <a:pt x="56289" y="0"/>
                    <a:pt x="76606" y="0"/>
                  </a:cubicBezTo>
                  <a:close/>
                </a:path>
              </a:pathLst>
            </a:custGeom>
            <a:solidFill>
              <a:srgbClr val="FF782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67596" cy="272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321817" y="8063230"/>
            <a:ext cx="5757373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5"/>
              </a:lnSpc>
            </a:pPr>
            <a:r>
              <a:rPr lang="en-US" sz="7850">
                <a:solidFill>
                  <a:srgbClr val="000000"/>
                </a:solidFill>
                <a:latin typeface="Raleway Bold"/>
              </a:rPr>
              <a:t>Daily Sales Trend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99567" y="5415313"/>
            <a:ext cx="1779288" cy="698818"/>
            <a:chOff x="0" y="0"/>
            <a:chExt cx="1034751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99567" y="6716400"/>
            <a:ext cx="1779288" cy="698818"/>
            <a:chOff x="0" y="0"/>
            <a:chExt cx="1034751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9567" y="8015293"/>
            <a:ext cx="1779288" cy="698818"/>
            <a:chOff x="0" y="0"/>
            <a:chExt cx="1034751" cy="406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99567" y="9314186"/>
            <a:ext cx="1779288" cy="698818"/>
            <a:chOff x="0" y="0"/>
            <a:chExt cx="1034751" cy="406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3988" y="1084802"/>
            <a:ext cx="1779288" cy="698818"/>
            <a:chOff x="0" y="0"/>
            <a:chExt cx="103475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3988" y="2670587"/>
            <a:ext cx="15877317" cy="7367599"/>
          </a:xfrm>
          <a:custGeom>
            <a:avLst/>
            <a:gdLst/>
            <a:ahLst/>
            <a:cxnLst/>
            <a:rect r="r" b="b" t="t" l="l"/>
            <a:pathLst>
              <a:path h="7367599" w="15877317">
                <a:moveTo>
                  <a:pt x="0" y="0"/>
                </a:moveTo>
                <a:lnTo>
                  <a:pt x="15877317" y="0"/>
                </a:lnTo>
                <a:lnTo>
                  <a:pt x="15877317" y="7367599"/>
                </a:lnTo>
                <a:lnTo>
                  <a:pt x="0" y="736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55523" y="242439"/>
            <a:ext cx="6535183" cy="3082363"/>
            <a:chOff x="0" y="0"/>
            <a:chExt cx="8713577" cy="410981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713577" cy="4109817"/>
              <a:chOff x="0" y="0"/>
              <a:chExt cx="1609655" cy="7592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09655" cy="759205"/>
              </a:xfrm>
              <a:custGeom>
                <a:avLst/>
                <a:gdLst/>
                <a:ahLst/>
                <a:cxnLst/>
                <a:rect r="r" b="b" t="t" l="l"/>
                <a:pathLst>
                  <a:path h="759205" w="1609655">
                    <a:moveTo>
                      <a:pt x="19960" y="0"/>
                    </a:moveTo>
                    <a:lnTo>
                      <a:pt x="1589695" y="0"/>
                    </a:lnTo>
                    <a:cubicBezTo>
                      <a:pt x="1594989" y="0"/>
                      <a:pt x="1600066" y="2103"/>
                      <a:pt x="1603809" y="5846"/>
                    </a:cubicBezTo>
                    <a:cubicBezTo>
                      <a:pt x="1607552" y="9589"/>
                      <a:pt x="1609655" y="14666"/>
                      <a:pt x="1609655" y="19960"/>
                    </a:cubicBezTo>
                    <a:lnTo>
                      <a:pt x="1609655" y="739245"/>
                    </a:lnTo>
                    <a:cubicBezTo>
                      <a:pt x="1609655" y="750268"/>
                      <a:pt x="1600719" y="759205"/>
                      <a:pt x="1589695" y="759205"/>
                    </a:cubicBezTo>
                    <a:lnTo>
                      <a:pt x="19960" y="759205"/>
                    </a:lnTo>
                    <a:cubicBezTo>
                      <a:pt x="14666" y="759205"/>
                      <a:pt x="9589" y="757102"/>
                      <a:pt x="5846" y="753358"/>
                    </a:cubicBezTo>
                    <a:cubicBezTo>
                      <a:pt x="2103" y="749615"/>
                      <a:pt x="0" y="744538"/>
                      <a:pt x="0" y="739245"/>
                    </a:cubicBezTo>
                    <a:lnTo>
                      <a:pt x="0" y="19960"/>
                    </a:lnTo>
                    <a:cubicBezTo>
                      <a:pt x="0" y="14666"/>
                      <a:pt x="2103" y="9589"/>
                      <a:pt x="5846" y="5846"/>
                    </a:cubicBezTo>
                    <a:cubicBezTo>
                      <a:pt x="9589" y="2103"/>
                      <a:pt x="14666" y="0"/>
                      <a:pt x="19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609655" cy="7973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09170" y="177344"/>
              <a:ext cx="191672" cy="19167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00841" y="1233230"/>
              <a:ext cx="7990111" cy="1643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52"/>
                </a:lnSpc>
              </a:pPr>
              <a:r>
                <a:rPr lang="en-US" sz="4043">
                  <a:solidFill>
                    <a:srgbClr val="000000"/>
                  </a:solidFill>
                  <a:latin typeface="Open Sauce"/>
                </a:rPr>
                <a:t>What was the reason for that peak in May ?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40771" y="2509202"/>
            <a:ext cx="3242343" cy="1025950"/>
            <a:chOff x="0" y="0"/>
            <a:chExt cx="798609" cy="2526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8609" cy="252698"/>
            </a:xfrm>
            <a:custGeom>
              <a:avLst/>
              <a:gdLst/>
              <a:ahLst/>
              <a:cxnLst/>
              <a:rect r="r" b="b" t="t" l="l"/>
              <a:pathLst>
                <a:path h="252698" w="798609">
                  <a:moveTo>
                    <a:pt x="59694" y="0"/>
                  </a:moveTo>
                  <a:lnTo>
                    <a:pt x="738915" y="0"/>
                  </a:lnTo>
                  <a:cubicBezTo>
                    <a:pt x="754747" y="0"/>
                    <a:pt x="769930" y="6289"/>
                    <a:pt x="781125" y="17484"/>
                  </a:cubicBezTo>
                  <a:cubicBezTo>
                    <a:pt x="792319" y="28679"/>
                    <a:pt x="798609" y="43862"/>
                    <a:pt x="798609" y="59694"/>
                  </a:cubicBezTo>
                  <a:lnTo>
                    <a:pt x="798609" y="193004"/>
                  </a:lnTo>
                  <a:cubicBezTo>
                    <a:pt x="798609" y="208836"/>
                    <a:pt x="792319" y="224019"/>
                    <a:pt x="781125" y="235214"/>
                  </a:cubicBezTo>
                  <a:cubicBezTo>
                    <a:pt x="769930" y="246409"/>
                    <a:pt x="754747" y="252698"/>
                    <a:pt x="738915" y="252698"/>
                  </a:cubicBezTo>
                  <a:lnTo>
                    <a:pt x="59694" y="252698"/>
                  </a:lnTo>
                  <a:cubicBezTo>
                    <a:pt x="43862" y="252698"/>
                    <a:pt x="28679" y="246409"/>
                    <a:pt x="17484" y="235214"/>
                  </a:cubicBezTo>
                  <a:cubicBezTo>
                    <a:pt x="6289" y="224019"/>
                    <a:pt x="0" y="208836"/>
                    <a:pt x="0" y="193004"/>
                  </a:cubicBezTo>
                  <a:lnTo>
                    <a:pt x="0" y="59694"/>
                  </a:lnTo>
                  <a:cubicBezTo>
                    <a:pt x="0" y="43862"/>
                    <a:pt x="6289" y="28679"/>
                    <a:pt x="17484" y="17484"/>
                  </a:cubicBezTo>
                  <a:cubicBezTo>
                    <a:pt x="28679" y="6289"/>
                    <a:pt x="43862" y="0"/>
                    <a:pt x="59694" y="0"/>
                  </a:cubicBezTo>
                  <a:close/>
                </a:path>
              </a:pathLst>
            </a:custGeom>
            <a:solidFill>
              <a:srgbClr val="FFB4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98609" cy="290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118951" y="2502487"/>
            <a:ext cx="2284708" cy="2065330"/>
            <a:chOff x="0" y="0"/>
            <a:chExt cx="3046278" cy="275377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046278" cy="2753773"/>
              <a:chOff x="0" y="0"/>
              <a:chExt cx="562737" cy="50870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62737" cy="508703"/>
              </a:xfrm>
              <a:custGeom>
                <a:avLst/>
                <a:gdLst/>
                <a:ahLst/>
                <a:cxnLst/>
                <a:rect r="r" b="b" t="t" l="l"/>
                <a:pathLst>
                  <a:path h="508703" w="562737">
                    <a:moveTo>
                      <a:pt x="57093" y="0"/>
                    </a:moveTo>
                    <a:lnTo>
                      <a:pt x="505644" y="0"/>
                    </a:lnTo>
                    <a:cubicBezTo>
                      <a:pt x="520786" y="0"/>
                      <a:pt x="535308" y="6015"/>
                      <a:pt x="546015" y="16722"/>
                    </a:cubicBezTo>
                    <a:cubicBezTo>
                      <a:pt x="556722" y="27429"/>
                      <a:pt x="562737" y="41951"/>
                      <a:pt x="562737" y="57093"/>
                    </a:cubicBezTo>
                    <a:lnTo>
                      <a:pt x="562737" y="451610"/>
                    </a:lnTo>
                    <a:cubicBezTo>
                      <a:pt x="562737" y="483142"/>
                      <a:pt x="537176" y="508703"/>
                      <a:pt x="505644" y="508703"/>
                    </a:cubicBezTo>
                    <a:lnTo>
                      <a:pt x="57093" y="508703"/>
                    </a:lnTo>
                    <a:cubicBezTo>
                      <a:pt x="25562" y="508703"/>
                      <a:pt x="0" y="483142"/>
                      <a:pt x="0" y="451610"/>
                    </a:cubicBezTo>
                    <a:lnTo>
                      <a:pt x="0" y="57093"/>
                    </a:lnTo>
                    <a:cubicBezTo>
                      <a:pt x="0" y="25562"/>
                      <a:pt x="25562" y="0"/>
                      <a:pt x="57093" y="0"/>
                    </a:cubicBezTo>
                    <a:close/>
                  </a:path>
                </a:pathLst>
              </a:custGeom>
              <a:solidFill>
                <a:srgbClr val="5286D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562737" cy="5468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87637" y="272396"/>
              <a:ext cx="191672" cy="191672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3942564" y="1084802"/>
            <a:ext cx="1779288" cy="698818"/>
            <a:chOff x="0" y="0"/>
            <a:chExt cx="1034751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163276" y="1084802"/>
            <a:ext cx="1779288" cy="698818"/>
            <a:chOff x="0" y="0"/>
            <a:chExt cx="1034751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21851" y="1084802"/>
            <a:ext cx="1779288" cy="698818"/>
            <a:chOff x="0" y="0"/>
            <a:chExt cx="1034751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280427" y="1084802"/>
            <a:ext cx="1779288" cy="698818"/>
            <a:chOff x="0" y="0"/>
            <a:chExt cx="1034751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501139" y="1084802"/>
            <a:ext cx="1779288" cy="698818"/>
            <a:chOff x="0" y="0"/>
            <a:chExt cx="1034751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3572" y="-91806"/>
            <a:ext cx="12827772" cy="7814364"/>
            <a:chOff x="0" y="0"/>
            <a:chExt cx="17103696" cy="1041915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103696" cy="10419153"/>
              <a:chOff x="0" y="0"/>
              <a:chExt cx="1609655" cy="98056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09655" cy="980562"/>
              </a:xfrm>
              <a:custGeom>
                <a:avLst/>
                <a:gdLst/>
                <a:ahLst/>
                <a:cxnLst/>
                <a:rect r="r" b="b" t="t" l="l"/>
                <a:pathLst>
                  <a:path h="980562" w="1609655">
                    <a:moveTo>
                      <a:pt x="19960" y="0"/>
                    </a:moveTo>
                    <a:lnTo>
                      <a:pt x="1589695" y="0"/>
                    </a:lnTo>
                    <a:cubicBezTo>
                      <a:pt x="1594989" y="0"/>
                      <a:pt x="1600066" y="2103"/>
                      <a:pt x="1603809" y="5846"/>
                    </a:cubicBezTo>
                    <a:cubicBezTo>
                      <a:pt x="1607552" y="9589"/>
                      <a:pt x="1609655" y="14666"/>
                      <a:pt x="1609655" y="19960"/>
                    </a:cubicBezTo>
                    <a:lnTo>
                      <a:pt x="1609655" y="960603"/>
                    </a:lnTo>
                    <a:cubicBezTo>
                      <a:pt x="1609655" y="971626"/>
                      <a:pt x="1600719" y="980562"/>
                      <a:pt x="1589695" y="980562"/>
                    </a:cubicBezTo>
                    <a:lnTo>
                      <a:pt x="19960" y="980562"/>
                    </a:lnTo>
                    <a:cubicBezTo>
                      <a:pt x="14666" y="980562"/>
                      <a:pt x="9589" y="978460"/>
                      <a:pt x="5846" y="974716"/>
                    </a:cubicBezTo>
                    <a:cubicBezTo>
                      <a:pt x="2103" y="970973"/>
                      <a:pt x="0" y="965896"/>
                      <a:pt x="0" y="960603"/>
                    </a:cubicBezTo>
                    <a:lnTo>
                      <a:pt x="0" y="19960"/>
                    </a:lnTo>
                    <a:cubicBezTo>
                      <a:pt x="0" y="14666"/>
                      <a:pt x="2103" y="9589"/>
                      <a:pt x="5846" y="5846"/>
                    </a:cubicBezTo>
                    <a:cubicBezTo>
                      <a:pt x="9589" y="2103"/>
                      <a:pt x="14666" y="0"/>
                      <a:pt x="1996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609655" cy="1018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10575" y="348104"/>
              <a:ext cx="376228" cy="37622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27657" y="1142343"/>
              <a:ext cx="16048382" cy="8134467"/>
            </a:xfrm>
            <a:custGeom>
              <a:avLst/>
              <a:gdLst/>
              <a:ahLst/>
              <a:cxnLst/>
              <a:rect r="r" b="b" t="t" l="l"/>
              <a:pathLst>
                <a:path h="8134467" w="16048382">
                  <a:moveTo>
                    <a:pt x="0" y="0"/>
                  </a:moveTo>
                  <a:lnTo>
                    <a:pt x="16048382" y="0"/>
                  </a:lnTo>
                  <a:lnTo>
                    <a:pt x="16048382" y="8134467"/>
                  </a:lnTo>
                  <a:lnTo>
                    <a:pt x="0" y="8134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69267" y="7181850"/>
            <a:ext cx="3390033" cy="3064521"/>
            <a:chOff x="0" y="0"/>
            <a:chExt cx="4520044" cy="408602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520044" cy="4086028"/>
              <a:chOff x="0" y="0"/>
              <a:chExt cx="562737" cy="50870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62737" cy="508703"/>
              </a:xfrm>
              <a:custGeom>
                <a:avLst/>
                <a:gdLst/>
                <a:ahLst/>
                <a:cxnLst/>
                <a:rect r="r" b="b" t="t" l="l"/>
                <a:pathLst>
                  <a:path h="508703" w="562737">
                    <a:moveTo>
                      <a:pt x="57093" y="0"/>
                    </a:moveTo>
                    <a:lnTo>
                      <a:pt x="505644" y="0"/>
                    </a:lnTo>
                    <a:cubicBezTo>
                      <a:pt x="520786" y="0"/>
                      <a:pt x="535308" y="6015"/>
                      <a:pt x="546015" y="16722"/>
                    </a:cubicBezTo>
                    <a:cubicBezTo>
                      <a:pt x="556722" y="27429"/>
                      <a:pt x="562737" y="41951"/>
                      <a:pt x="562737" y="57093"/>
                    </a:cubicBezTo>
                    <a:lnTo>
                      <a:pt x="562737" y="451610"/>
                    </a:lnTo>
                    <a:cubicBezTo>
                      <a:pt x="562737" y="483142"/>
                      <a:pt x="537176" y="508703"/>
                      <a:pt x="505644" y="508703"/>
                    </a:cubicBezTo>
                    <a:lnTo>
                      <a:pt x="57093" y="508703"/>
                    </a:lnTo>
                    <a:cubicBezTo>
                      <a:pt x="25562" y="508703"/>
                      <a:pt x="0" y="483142"/>
                      <a:pt x="0" y="451610"/>
                    </a:cubicBezTo>
                    <a:lnTo>
                      <a:pt x="0" y="57093"/>
                    </a:lnTo>
                    <a:cubicBezTo>
                      <a:pt x="0" y="25562"/>
                      <a:pt x="25562" y="0"/>
                      <a:pt x="57093" y="0"/>
                    </a:cubicBezTo>
                    <a:close/>
                  </a:path>
                </a:pathLst>
              </a:custGeom>
              <a:solidFill>
                <a:srgbClr val="007B3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62737" cy="5468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78414" y="404179"/>
              <a:ext cx="284401" cy="28440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699567" y="315579"/>
            <a:ext cx="1779288" cy="698818"/>
            <a:chOff x="0" y="0"/>
            <a:chExt cx="1034751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9567" y="1616666"/>
            <a:ext cx="1779288" cy="698818"/>
            <a:chOff x="0" y="0"/>
            <a:chExt cx="1034751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99567" y="2915559"/>
            <a:ext cx="1779288" cy="698818"/>
            <a:chOff x="0" y="0"/>
            <a:chExt cx="1034751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99567" y="4214452"/>
            <a:ext cx="1779288" cy="698818"/>
            <a:chOff x="0" y="0"/>
            <a:chExt cx="1034751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058555" y="7996555"/>
            <a:ext cx="2526524" cy="2214310"/>
            <a:chOff x="0" y="0"/>
            <a:chExt cx="267596" cy="23452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67596" cy="234528"/>
            </a:xfrm>
            <a:custGeom>
              <a:avLst/>
              <a:gdLst/>
              <a:ahLst/>
              <a:cxnLst/>
              <a:rect r="r" b="b" t="t" l="l"/>
              <a:pathLst>
                <a:path h="234528" w="267596">
                  <a:moveTo>
                    <a:pt x="76606" y="0"/>
                  </a:moveTo>
                  <a:lnTo>
                    <a:pt x="190990" y="0"/>
                  </a:lnTo>
                  <a:cubicBezTo>
                    <a:pt x="233298" y="0"/>
                    <a:pt x="267596" y="34298"/>
                    <a:pt x="267596" y="76606"/>
                  </a:cubicBezTo>
                  <a:lnTo>
                    <a:pt x="267596" y="157921"/>
                  </a:lnTo>
                  <a:cubicBezTo>
                    <a:pt x="267596" y="178239"/>
                    <a:pt x="259525" y="197724"/>
                    <a:pt x="245158" y="212090"/>
                  </a:cubicBezTo>
                  <a:cubicBezTo>
                    <a:pt x="230792" y="226457"/>
                    <a:pt x="211307" y="234528"/>
                    <a:pt x="190990" y="234528"/>
                  </a:cubicBezTo>
                  <a:lnTo>
                    <a:pt x="76606" y="234528"/>
                  </a:lnTo>
                  <a:cubicBezTo>
                    <a:pt x="34298" y="234528"/>
                    <a:pt x="0" y="200230"/>
                    <a:pt x="0" y="157921"/>
                  </a:cubicBezTo>
                  <a:lnTo>
                    <a:pt x="0" y="76606"/>
                  </a:lnTo>
                  <a:cubicBezTo>
                    <a:pt x="0" y="56289"/>
                    <a:pt x="8071" y="36804"/>
                    <a:pt x="22438" y="22438"/>
                  </a:cubicBezTo>
                  <a:cubicBezTo>
                    <a:pt x="36804" y="8071"/>
                    <a:pt x="56289" y="0"/>
                    <a:pt x="76606" y="0"/>
                  </a:cubicBezTo>
                  <a:close/>
                </a:path>
              </a:pathLst>
            </a:custGeom>
            <a:solidFill>
              <a:srgbClr val="FF782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67596" cy="272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99567" y="5415313"/>
            <a:ext cx="1779288" cy="698818"/>
            <a:chOff x="0" y="0"/>
            <a:chExt cx="1034751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99567" y="6716400"/>
            <a:ext cx="1779288" cy="698818"/>
            <a:chOff x="0" y="0"/>
            <a:chExt cx="1034751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99567" y="8015293"/>
            <a:ext cx="1779288" cy="698818"/>
            <a:chOff x="0" y="0"/>
            <a:chExt cx="1034751" cy="406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99567" y="9314186"/>
            <a:ext cx="1779288" cy="698818"/>
            <a:chOff x="0" y="0"/>
            <a:chExt cx="1034751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4321817" y="8063230"/>
            <a:ext cx="5757373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5"/>
              </a:lnSpc>
            </a:pPr>
            <a:r>
              <a:rPr lang="en-US" sz="7850">
                <a:solidFill>
                  <a:srgbClr val="000000"/>
                </a:solidFill>
                <a:latin typeface="Raleway Bold"/>
              </a:rPr>
              <a:t>Daily Sales Trend 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5177" y="-806859"/>
            <a:ext cx="22687403" cy="12006973"/>
            <a:chOff x="0" y="0"/>
            <a:chExt cx="30249871" cy="1600929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9789597"/>
              <a:ext cx="4867299" cy="1352213"/>
              <a:chOff x="0" y="0"/>
              <a:chExt cx="386639" cy="1074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86639" cy="107414"/>
              </a:xfrm>
              <a:custGeom>
                <a:avLst/>
                <a:gdLst/>
                <a:ahLst/>
                <a:cxnLst/>
                <a:rect r="r" b="b" t="t" l="l"/>
                <a:pathLst>
                  <a:path h="107414" w="386639">
                    <a:moveTo>
                      <a:pt x="53020" y="0"/>
                    </a:moveTo>
                    <a:lnTo>
                      <a:pt x="333619" y="0"/>
                    </a:lnTo>
                    <a:cubicBezTo>
                      <a:pt x="362901" y="0"/>
                      <a:pt x="386639" y="23738"/>
                      <a:pt x="386639" y="53020"/>
                    </a:cubicBezTo>
                    <a:lnTo>
                      <a:pt x="386639" y="54394"/>
                    </a:lnTo>
                    <a:cubicBezTo>
                      <a:pt x="386639" y="83677"/>
                      <a:pt x="362901" y="107414"/>
                      <a:pt x="333619" y="107414"/>
                    </a:cubicBezTo>
                    <a:lnTo>
                      <a:pt x="53020" y="107414"/>
                    </a:lnTo>
                    <a:cubicBezTo>
                      <a:pt x="38958" y="107414"/>
                      <a:pt x="25472" y="101828"/>
                      <a:pt x="15529" y="91885"/>
                    </a:cubicBezTo>
                    <a:cubicBezTo>
                      <a:pt x="5586" y="81942"/>
                      <a:pt x="0" y="68456"/>
                      <a:pt x="0" y="54394"/>
                    </a:cubicBezTo>
                    <a:lnTo>
                      <a:pt x="0" y="53020"/>
                    </a:lnTo>
                    <a:cubicBezTo>
                      <a:pt x="0" y="23738"/>
                      <a:pt x="23738" y="0"/>
                      <a:pt x="53020" y="0"/>
                    </a:cubicBezTo>
                    <a:close/>
                  </a:path>
                </a:pathLst>
              </a:custGeom>
              <a:solidFill>
                <a:srgbClr val="A77ED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86639" cy="145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71203" y="541906"/>
              <a:ext cx="4867299" cy="1655028"/>
              <a:chOff x="0" y="0"/>
              <a:chExt cx="386639" cy="13146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86639" cy="131469"/>
              </a:xfrm>
              <a:custGeom>
                <a:avLst/>
                <a:gdLst/>
                <a:ahLst/>
                <a:cxnLst/>
                <a:rect r="r" b="b" t="t" l="l"/>
                <a:pathLst>
                  <a:path h="131469" w="386639">
                    <a:moveTo>
                      <a:pt x="53020" y="0"/>
                    </a:moveTo>
                    <a:lnTo>
                      <a:pt x="333619" y="0"/>
                    </a:lnTo>
                    <a:cubicBezTo>
                      <a:pt x="362901" y="0"/>
                      <a:pt x="386639" y="23738"/>
                      <a:pt x="386639" y="53020"/>
                    </a:cubicBezTo>
                    <a:lnTo>
                      <a:pt x="386639" y="78449"/>
                    </a:lnTo>
                    <a:cubicBezTo>
                      <a:pt x="386639" y="107731"/>
                      <a:pt x="362901" y="131469"/>
                      <a:pt x="333619" y="131469"/>
                    </a:cubicBezTo>
                    <a:lnTo>
                      <a:pt x="53020" y="131469"/>
                    </a:lnTo>
                    <a:cubicBezTo>
                      <a:pt x="38958" y="131469"/>
                      <a:pt x="25472" y="125883"/>
                      <a:pt x="15529" y="115940"/>
                    </a:cubicBezTo>
                    <a:cubicBezTo>
                      <a:pt x="5586" y="105996"/>
                      <a:pt x="0" y="92511"/>
                      <a:pt x="0" y="78449"/>
                    </a:cubicBezTo>
                    <a:lnTo>
                      <a:pt x="0" y="53020"/>
                    </a:lnTo>
                    <a:cubicBezTo>
                      <a:pt x="0" y="23738"/>
                      <a:pt x="23738" y="0"/>
                      <a:pt x="53020" y="0"/>
                    </a:cubicBezTo>
                    <a:close/>
                  </a:path>
                </a:pathLst>
              </a:custGeom>
              <a:solidFill>
                <a:srgbClr val="FFB4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386639" cy="1695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798502" y="4197536"/>
              <a:ext cx="6141182" cy="6375781"/>
              <a:chOff x="0" y="0"/>
              <a:chExt cx="487831" cy="50646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7831" cy="506466"/>
              </a:xfrm>
              <a:custGeom>
                <a:avLst/>
                <a:gdLst/>
                <a:ahLst/>
                <a:cxnLst/>
                <a:rect r="r" b="b" t="t" l="l"/>
                <a:pathLst>
                  <a:path h="506466" w="487831">
                    <a:moveTo>
                      <a:pt x="42022" y="0"/>
                    </a:moveTo>
                    <a:lnTo>
                      <a:pt x="445809" y="0"/>
                    </a:lnTo>
                    <a:cubicBezTo>
                      <a:pt x="456954" y="0"/>
                      <a:pt x="467642" y="4427"/>
                      <a:pt x="475523" y="12308"/>
                    </a:cubicBezTo>
                    <a:cubicBezTo>
                      <a:pt x="483404" y="20189"/>
                      <a:pt x="487831" y="30877"/>
                      <a:pt x="487831" y="42022"/>
                    </a:cubicBezTo>
                    <a:lnTo>
                      <a:pt x="487831" y="464445"/>
                    </a:lnTo>
                    <a:cubicBezTo>
                      <a:pt x="487831" y="475589"/>
                      <a:pt x="483404" y="486278"/>
                      <a:pt x="475523" y="494159"/>
                    </a:cubicBezTo>
                    <a:cubicBezTo>
                      <a:pt x="467642" y="502039"/>
                      <a:pt x="456954" y="506466"/>
                      <a:pt x="445809" y="506466"/>
                    </a:cubicBezTo>
                    <a:lnTo>
                      <a:pt x="42022" y="506466"/>
                    </a:lnTo>
                    <a:cubicBezTo>
                      <a:pt x="30877" y="506466"/>
                      <a:pt x="20189" y="502039"/>
                      <a:pt x="12308" y="494159"/>
                    </a:cubicBezTo>
                    <a:cubicBezTo>
                      <a:pt x="4427" y="486278"/>
                      <a:pt x="0" y="475589"/>
                      <a:pt x="0" y="464445"/>
                    </a:cubicBezTo>
                    <a:lnTo>
                      <a:pt x="0" y="42022"/>
                    </a:lnTo>
                    <a:cubicBezTo>
                      <a:pt x="0" y="30877"/>
                      <a:pt x="4427" y="20189"/>
                      <a:pt x="12308" y="12308"/>
                    </a:cubicBezTo>
                    <a:cubicBezTo>
                      <a:pt x="20189" y="4427"/>
                      <a:pt x="30877" y="0"/>
                      <a:pt x="42022" y="0"/>
                    </a:cubicBezTo>
                    <a:close/>
                  </a:path>
                </a:pathLst>
              </a:custGeom>
              <a:solidFill>
                <a:srgbClr val="007B3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87831" cy="5445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9838518" y="11335316"/>
              <a:ext cx="6141182" cy="4673981"/>
              <a:chOff x="0" y="0"/>
              <a:chExt cx="487831" cy="37128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7831" cy="371282"/>
              </a:xfrm>
              <a:custGeom>
                <a:avLst/>
                <a:gdLst/>
                <a:ahLst/>
                <a:cxnLst/>
                <a:rect r="r" b="b" t="t" l="l"/>
                <a:pathLst>
                  <a:path h="371282" w="487831">
                    <a:moveTo>
                      <a:pt x="42022" y="0"/>
                    </a:moveTo>
                    <a:lnTo>
                      <a:pt x="445809" y="0"/>
                    </a:lnTo>
                    <a:cubicBezTo>
                      <a:pt x="456954" y="0"/>
                      <a:pt x="467642" y="4427"/>
                      <a:pt x="475523" y="12308"/>
                    </a:cubicBezTo>
                    <a:cubicBezTo>
                      <a:pt x="483404" y="20189"/>
                      <a:pt x="487831" y="30877"/>
                      <a:pt x="487831" y="42022"/>
                    </a:cubicBezTo>
                    <a:lnTo>
                      <a:pt x="487831" y="329260"/>
                    </a:lnTo>
                    <a:cubicBezTo>
                      <a:pt x="487831" y="340405"/>
                      <a:pt x="483404" y="351094"/>
                      <a:pt x="475523" y="358974"/>
                    </a:cubicBezTo>
                    <a:cubicBezTo>
                      <a:pt x="467642" y="366855"/>
                      <a:pt x="456954" y="371282"/>
                      <a:pt x="445809" y="371282"/>
                    </a:cubicBezTo>
                    <a:lnTo>
                      <a:pt x="42022" y="371282"/>
                    </a:lnTo>
                    <a:cubicBezTo>
                      <a:pt x="30877" y="371282"/>
                      <a:pt x="20189" y="366855"/>
                      <a:pt x="12308" y="358974"/>
                    </a:cubicBezTo>
                    <a:cubicBezTo>
                      <a:pt x="4427" y="351094"/>
                      <a:pt x="0" y="340405"/>
                      <a:pt x="0" y="329260"/>
                    </a:cubicBezTo>
                    <a:lnTo>
                      <a:pt x="0" y="42022"/>
                    </a:lnTo>
                    <a:cubicBezTo>
                      <a:pt x="0" y="30877"/>
                      <a:pt x="4427" y="20189"/>
                      <a:pt x="12308" y="12308"/>
                    </a:cubicBezTo>
                    <a:cubicBezTo>
                      <a:pt x="20189" y="4427"/>
                      <a:pt x="30877" y="0"/>
                      <a:pt x="42022" y="0"/>
                    </a:cubicBezTo>
                    <a:close/>
                  </a:path>
                </a:pathLst>
              </a:custGeom>
              <a:solidFill>
                <a:srgbClr val="007B3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7831" cy="4093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7788426" y="1592354"/>
              <a:ext cx="8370477" cy="5333097"/>
              <a:chOff x="0" y="0"/>
              <a:chExt cx="664917" cy="4236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64917" cy="423640"/>
              </a:xfrm>
              <a:custGeom>
                <a:avLst/>
                <a:gdLst/>
                <a:ahLst/>
                <a:cxnLst/>
                <a:rect r="r" b="b" t="t" l="l"/>
                <a:pathLst>
                  <a:path h="423640" w="664917">
                    <a:moveTo>
                      <a:pt x="30830" y="0"/>
                    </a:moveTo>
                    <a:lnTo>
                      <a:pt x="634087" y="0"/>
                    </a:lnTo>
                    <a:cubicBezTo>
                      <a:pt x="651114" y="0"/>
                      <a:pt x="664917" y="13803"/>
                      <a:pt x="664917" y="30830"/>
                    </a:cubicBezTo>
                    <a:lnTo>
                      <a:pt x="664917" y="392810"/>
                    </a:lnTo>
                    <a:cubicBezTo>
                      <a:pt x="664917" y="409837"/>
                      <a:pt x="651114" y="423640"/>
                      <a:pt x="634087" y="423640"/>
                    </a:cubicBezTo>
                    <a:lnTo>
                      <a:pt x="30830" y="423640"/>
                    </a:lnTo>
                    <a:cubicBezTo>
                      <a:pt x="13803" y="423640"/>
                      <a:pt x="0" y="409837"/>
                      <a:pt x="0" y="392810"/>
                    </a:cubicBezTo>
                    <a:lnTo>
                      <a:pt x="0" y="30830"/>
                    </a:lnTo>
                    <a:cubicBezTo>
                      <a:pt x="0" y="13803"/>
                      <a:pt x="13803" y="0"/>
                      <a:pt x="30830" y="0"/>
                    </a:cubicBezTo>
                    <a:close/>
                  </a:path>
                </a:pathLst>
              </a:custGeom>
              <a:solidFill>
                <a:srgbClr val="FF782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64917" cy="461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1953701" y="7423716"/>
              <a:ext cx="6857741" cy="6753282"/>
              <a:chOff x="0" y="0"/>
              <a:chExt cx="544751" cy="53645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544751" cy="536454"/>
              </a:xfrm>
              <a:custGeom>
                <a:avLst/>
                <a:gdLst/>
                <a:ahLst/>
                <a:cxnLst/>
                <a:rect r="r" b="b" t="t" l="l"/>
                <a:pathLst>
                  <a:path h="536454" w="544751">
                    <a:moveTo>
                      <a:pt x="37631" y="0"/>
                    </a:moveTo>
                    <a:lnTo>
                      <a:pt x="507120" y="0"/>
                    </a:lnTo>
                    <a:cubicBezTo>
                      <a:pt x="527903" y="0"/>
                      <a:pt x="544751" y="16848"/>
                      <a:pt x="544751" y="37631"/>
                    </a:cubicBezTo>
                    <a:lnTo>
                      <a:pt x="544751" y="498823"/>
                    </a:lnTo>
                    <a:cubicBezTo>
                      <a:pt x="544751" y="519606"/>
                      <a:pt x="527903" y="536454"/>
                      <a:pt x="507120" y="536454"/>
                    </a:cubicBezTo>
                    <a:lnTo>
                      <a:pt x="37631" y="536454"/>
                    </a:lnTo>
                    <a:cubicBezTo>
                      <a:pt x="16848" y="536454"/>
                      <a:pt x="0" y="519606"/>
                      <a:pt x="0" y="498823"/>
                    </a:cubicBezTo>
                    <a:lnTo>
                      <a:pt x="0" y="37631"/>
                    </a:lnTo>
                    <a:cubicBezTo>
                      <a:pt x="0" y="16848"/>
                      <a:pt x="16848" y="0"/>
                      <a:pt x="37631" y="0"/>
                    </a:cubicBezTo>
                    <a:close/>
                  </a:path>
                </a:pathLst>
              </a:custGeom>
              <a:solidFill>
                <a:srgbClr val="FFB4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544751" cy="574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6705731" y="0"/>
              <a:ext cx="6857741" cy="6169082"/>
              <a:chOff x="0" y="0"/>
              <a:chExt cx="544751" cy="49004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4751" cy="490047"/>
              </a:xfrm>
              <a:custGeom>
                <a:avLst/>
                <a:gdLst/>
                <a:ahLst/>
                <a:cxnLst/>
                <a:rect r="r" b="b" t="t" l="l"/>
                <a:pathLst>
                  <a:path h="490047" w="544751">
                    <a:moveTo>
                      <a:pt x="37631" y="0"/>
                    </a:moveTo>
                    <a:lnTo>
                      <a:pt x="507120" y="0"/>
                    </a:lnTo>
                    <a:cubicBezTo>
                      <a:pt x="527903" y="0"/>
                      <a:pt x="544751" y="16848"/>
                      <a:pt x="544751" y="37631"/>
                    </a:cubicBezTo>
                    <a:lnTo>
                      <a:pt x="544751" y="452416"/>
                    </a:lnTo>
                    <a:cubicBezTo>
                      <a:pt x="544751" y="473199"/>
                      <a:pt x="527903" y="490047"/>
                      <a:pt x="507120" y="490047"/>
                    </a:cubicBezTo>
                    <a:lnTo>
                      <a:pt x="37631" y="490047"/>
                    </a:lnTo>
                    <a:cubicBezTo>
                      <a:pt x="16848" y="490047"/>
                      <a:pt x="0" y="473199"/>
                      <a:pt x="0" y="452416"/>
                    </a:cubicBezTo>
                    <a:lnTo>
                      <a:pt x="0" y="37631"/>
                    </a:lnTo>
                    <a:cubicBezTo>
                      <a:pt x="0" y="16848"/>
                      <a:pt x="16848" y="0"/>
                      <a:pt x="37631" y="0"/>
                    </a:cubicBezTo>
                    <a:close/>
                  </a:path>
                </a:pathLst>
              </a:custGeom>
              <a:solidFill>
                <a:srgbClr val="5286D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544751" cy="5281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6466560" y="11141810"/>
              <a:ext cx="3368699" cy="2952413"/>
              <a:chOff x="0" y="0"/>
              <a:chExt cx="267596" cy="23452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67596" cy="234528"/>
              </a:xfrm>
              <a:custGeom>
                <a:avLst/>
                <a:gdLst/>
                <a:ahLst/>
                <a:cxnLst/>
                <a:rect r="r" b="b" t="t" l="l"/>
                <a:pathLst>
                  <a:path h="234528" w="267596">
                    <a:moveTo>
                      <a:pt x="76606" y="0"/>
                    </a:moveTo>
                    <a:lnTo>
                      <a:pt x="190990" y="0"/>
                    </a:lnTo>
                    <a:cubicBezTo>
                      <a:pt x="233298" y="0"/>
                      <a:pt x="267596" y="34298"/>
                      <a:pt x="267596" y="76606"/>
                    </a:cubicBezTo>
                    <a:lnTo>
                      <a:pt x="267596" y="157921"/>
                    </a:lnTo>
                    <a:cubicBezTo>
                      <a:pt x="267596" y="178239"/>
                      <a:pt x="259525" y="197724"/>
                      <a:pt x="245158" y="212090"/>
                    </a:cubicBezTo>
                    <a:cubicBezTo>
                      <a:pt x="230792" y="226457"/>
                      <a:pt x="211307" y="234528"/>
                      <a:pt x="190990" y="234528"/>
                    </a:cubicBezTo>
                    <a:lnTo>
                      <a:pt x="76606" y="234528"/>
                    </a:lnTo>
                    <a:cubicBezTo>
                      <a:pt x="34298" y="234528"/>
                      <a:pt x="0" y="200230"/>
                      <a:pt x="0" y="157921"/>
                    </a:cubicBezTo>
                    <a:lnTo>
                      <a:pt x="0" y="76606"/>
                    </a:lnTo>
                    <a:cubicBezTo>
                      <a:pt x="0" y="56289"/>
                      <a:pt x="8071" y="36804"/>
                      <a:pt x="22438" y="22438"/>
                    </a:cubicBezTo>
                    <a:cubicBezTo>
                      <a:pt x="36804" y="8071"/>
                      <a:pt x="56289" y="0"/>
                      <a:pt x="76606" y="0"/>
                    </a:cubicBezTo>
                    <a:close/>
                  </a:path>
                </a:pathLst>
              </a:custGeom>
              <a:solidFill>
                <a:srgbClr val="FF7828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67596" cy="2726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5338502" y="2447412"/>
              <a:ext cx="21640800" cy="10972800"/>
              <a:chOff x="0" y="0"/>
              <a:chExt cx="1719058" cy="87163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719058" cy="871635"/>
              </a:xfrm>
              <a:custGeom>
                <a:avLst/>
                <a:gdLst/>
                <a:ahLst/>
                <a:cxnLst/>
                <a:rect r="r" b="b" t="t" l="l"/>
                <a:pathLst>
                  <a:path h="871635" w="1719058">
                    <a:moveTo>
                      <a:pt x="11925" y="0"/>
                    </a:moveTo>
                    <a:lnTo>
                      <a:pt x="1707134" y="0"/>
                    </a:lnTo>
                    <a:cubicBezTo>
                      <a:pt x="1710296" y="0"/>
                      <a:pt x="1713329" y="1256"/>
                      <a:pt x="1715566" y="3493"/>
                    </a:cubicBezTo>
                    <a:cubicBezTo>
                      <a:pt x="1717802" y="5729"/>
                      <a:pt x="1719058" y="8762"/>
                      <a:pt x="1719058" y="11925"/>
                    </a:cubicBezTo>
                    <a:lnTo>
                      <a:pt x="1719058" y="859710"/>
                    </a:lnTo>
                    <a:cubicBezTo>
                      <a:pt x="1719058" y="866296"/>
                      <a:pt x="1713719" y="871635"/>
                      <a:pt x="1707134" y="871635"/>
                    </a:cubicBezTo>
                    <a:lnTo>
                      <a:pt x="11925" y="871635"/>
                    </a:lnTo>
                    <a:cubicBezTo>
                      <a:pt x="5339" y="871635"/>
                      <a:pt x="0" y="866296"/>
                      <a:pt x="0" y="859710"/>
                    </a:cubicBezTo>
                    <a:lnTo>
                      <a:pt x="0" y="11925"/>
                    </a:lnTo>
                    <a:cubicBezTo>
                      <a:pt x="0" y="5339"/>
                      <a:pt x="5339" y="0"/>
                      <a:pt x="11925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719058" cy="9097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1788966" y="7204641"/>
              <a:ext cx="8739873" cy="955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759"/>
                </a:lnSpc>
              </a:pPr>
              <a:r>
                <a:rPr lang="en-US" sz="4800">
                  <a:solidFill>
                    <a:srgbClr val="FFFFFF"/>
                  </a:solidFill>
                  <a:latin typeface="Open Sauce Medium"/>
                </a:rPr>
                <a:t>Thank you all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25382572" y="4258902"/>
              <a:ext cx="4867299" cy="1352213"/>
              <a:chOff x="0" y="0"/>
              <a:chExt cx="386639" cy="10741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86639" cy="107414"/>
              </a:xfrm>
              <a:custGeom>
                <a:avLst/>
                <a:gdLst/>
                <a:ahLst/>
                <a:cxnLst/>
                <a:rect r="r" b="b" t="t" l="l"/>
                <a:pathLst>
                  <a:path h="107414" w="386639">
                    <a:moveTo>
                      <a:pt x="53020" y="0"/>
                    </a:moveTo>
                    <a:lnTo>
                      <a:pt x="333619" y="0"/>
                    </a:lnTo>
                    <a:cubicBezTo>
                      <a:pt x="362901" y="0"/>
                      <a:pt x="386639" y="23738"/>
                      <a:pt x="386639" y="53020"/>
                    </a:cubicBezTo>
                    <a:lnTo>
                      <a:pt x="386639" y="54394"/>
                    </a:lnTo>
                    <a:cubicBezTo>
                      <a:pt x="386639" y="83677"/>
                      <a:pt x="362901" y="107414"/>
                      <a:pt x="333619" y="107414"/>
                    </a:cubicBezTo>
                    <a:lnTo>
                      <a:pt x="53020" y="107414"/>
                    </a:lnTo>
                    <a:cubicBezTo>
                      <a:pt x="38958" y="107414"/>
                      <a:pt x="25472" y="101828"/>
                      <a:pt x="15529" y="91885"/>
                    </a:cubicBezTo>
                    <a:cubicBezTo>
                      <a:pt x="5586" y="81942"/>
                      <a:pt x="0" y="68456"/>
                      <a:pt x="0" y="54394"/>
                    </a:cubicBezTo>
                    <a:lnTo>
                      <a:pt x="0" y="53020"/>
                    </a:lnTo>
                    <a:cubicBezTo>
                      <a:pt x="0" y="23738"/>
                      <a:pt x="23738" y="0"/>
                      <a:pt x="53020" y="0"/>
                    </a:cubicBezTo>
                    <a:close/>
                  </a:path>
                </a:pathLst>
              </a:custGeom>
              <a:solidFill>
                <a:srgbClr val="A77E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386639" cy="1455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4554572" y="12320094"/>
              <a:ext cx="3368699" cy="2952413"/>
              <a:chOff x="0" y="0"/>
              <a:chExt cx="267596" cy="23452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67596" cy="234528"/>
              </a:xfrm>
              <a:custGeom>
                <a:avLst/>
                <a:gdLst/>
                <a:ahLst/>
                <a:cxnLst/>
                <a:rect r="r" b="b" t="t" l="l"/>
                <a:pathLst>
                  <a:path h="234528" w="267596">
                    <a:moveTo>
                      <a:pt x="76606" y="0"/>
                    </a:moveTo>
                    <a:lnTo>
                      <a:pt x="190990" y="0"/>
                    </a:lnTo>
                    <a:cubicBezTo>
                      <a:pt x="233298" y="0"/>
                      <a:pt x="267596" y="34298"/>
                      <a:pt x="267596" y="76606"/>
                    </a:cubicBezTo>
                    <a:lnTo>
                      <a:pt x="267596" y="157921"/>
                    </a:lnTo>
                    <a:cubicBezTo>
                      <a:pt x="267596" y="178239"/>
                      <a:pt x="259525" y="197724"/>
                      <a:pt x="245158" y="212090"/>
                    </a:cubicBezTo>
                    <a:cubicBezTo>
                      <a:pt x="230792" y="226457"/>
                      <a:pt x="211307" y="234528"/>
                      <a:pt x="190990" y="234528"/>
                    </a:cubicBezTo>
                    <a:lnTo>
                      <a:pt x="76606" y="234528"/>
                    </a:lnTo>
                    <a:cubicBezTo>
                      <a:pt x="34298" y="234528"/>
                      <a:pt x="0" y="200230"/>
                      <a:pt x="0" y="157921"/>
                    </a:cubicBezTo>
                    <a:lnTo>
                      <a:pt x="0" y="76606"/>
                    </a:lnTo>
                    <a:cubicBezTo>
                      <a:pt x="0" y="56289"/>
                      <a:pt x="8071" y="36804"/>
                      <a:pt x="22438" y="22438"/>
                    </a:cubicBezTo>
                    <a:cubicBezTo>
                      <a:pt x="36804" y="8071"/>
                      <a:pt x="56289" y="0"/>
                      <a:pt x="76606" y="0"/>
                    </a:cubicBezTo>
                    <a:close/>
                  </a:path>
                </a:pathLst>
              </a:custGeom>
              <a:solidFill>
                <a:srgbClr val="5286D6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67596" cy="2726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5714193" y="2840741"/>
              <a:ext cx="284401" cy="284401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25695299" y="4556824"/>
              <a:ext cx="284401" cy="284401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4867299" y="12618016"/>
              <a:ext cx="284401" cy="284401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8150909" y="1912533"/>
              <a:ext cx="284401" cy="284401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3267" y="1488411"/>
            <a:ext cx="213301" cy="2133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0570" y="1271378"/>
            <a:ext cx="6060193" cy="3994774"/>
            <a:chOff x="0" y="0"/>
            <a:chExt cx="8080257" cy="532636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080257" cy="5326365"/>
              <a:chOff x="0" y="0"/>
              <a:chExt cx="1005978" cy="66312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05978" cy="663123"/>
              </a:xfrm>
              <a:custGeom>
                <a:avLst/>
                <a:gdLst/>
                <a:ahLst/>
                <a:cxnLst/>
                <a:rect r="r" b="b" t="t" l="l"/>
                <a:pathLst>
                  <a:path h="663123" w="1005978">
                    <a:moveTo>
                      <a:pt x="31938" y="0"/>
                    </a:moveTo>
                    <a:lnTo>
                      <a:pt x="974040" y="0"/>
                    </a:lnTo>
                    <a:cubicBezTo>
                      <a:pt x="982510" y="0"/>
                      <a:pt x="990634" y="3365"/>
                      <a:pt x="996623" y="9354"/>
                    </a:cubicBezTo>
                    <a:cubicBezTo>
                      <a:pt x="1002613" y="15344"/>
                      <a:pt x="1005978" y="23467"/>
                      <a:pt x="1005978" y="31938"/>
                    </a:cubicBezTo>
                    <a:lnTo>
                      <a:pt x="1005978" y="631185"/>
                    </a:lnTo>
                    <a:cubicBezTo>
                      <a:pt x="1005978" y="648824"/>
                      <a:pt x="991679" y="663123"/>
                      <a:pt x="974040" y="663123"/>
                    </a:cubicBezTo>
                    <a:lnTo>
                      <a:pt x="31938" y="663123"/>
                    </a:lnTo>
                    <a:cubicBezTo>
                      <a:pt x="23467" y="663123"/>
                      <a:pt x="15344" y="659758"/>
                      <a:pt x="9354" y="653769"/>
                    </a:cubicBezTo>
                    <a:cubicBezTo>
                      <a:pt x="3365" y="647779"/>
                      <a:pt x="0" y="639656"/>
                      <a:pt x="0" y="631185"/>
                    </a:cubicBezTo>
                    <a:lnTo>
                      <a:pt x="0" y="31938"/>
                    </a:lnTo>
                    <a:cubicBezTo>
                      <a:pt x="0" y="14299"/>
                      <a:pt x="14299" y="0"/>
                      <a:pt x="31938" y="0"/>
                    </a:cubicBezTo>
                    <a:close/>
                  </a:path>
                </a:pathLst>
              </a:custGeom>
              <a:solidFill>
                <a:srgbClr val="007B37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005978" cy="7012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535180" y="3066052"/>
              <a:ext cx="6329480" cy="1721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FFFFF"/>
                  </a:solidFill>
                  <a:latin typeface="Open Sauce"/>
                </a:rPr>
                <a:t>Made By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Open Sauce"/>
                </a:rPr>
                <a:t>Faisal Alkhuraif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Open Sauce"/>
                </a:rPr>
                <a:t>Khafuq Abdullah Altheyab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24323" y="6162215"/>
            <a:ext cx="5468005" cy="3407875"/>
            <a:chOff x="0" y="0"/>
            <a:chExt cx="907676" cy="5656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7676" cy="565699"/>
            </a:xfrm>
            <a:custGeom>
              <a:avLst/>
              <a:gdLst/>
              <a:ahLst/>
              <a:cxnLst/>
              <a:rect r="r" b="b" t="t" l="l"/>
              <a:pathLst>
                <a:path h="565699" w="907676">
                  <a:moveTo>
                    <a:pt x="35396" y="0"/>
                  </a:moveTo>
                  <a:lnTo>
                    <a:pt x="872279" y="0"/>
                  </a:lnTo>
                  <a:cubicBezTo>
                    <a:pt x="881667" y="0"/>
                    <a:pt x="890670" y="3729"/>
                    <a:pt x="897308" y="10367"/>
                  </a:cubicBezTo>
                  <a:cubicBezTo>
                    <a:pt x="903946" y="17006"/>
                    <a:pt x="907676" y="26009"/>
                    <a:pt x="907676" y="35396"/>
                  </a:cubicBezTo>
                  <a:lnTo>
                    <a:pt x="907676" y="530303"/>
                  </a:lnTo>
                  <a:cubicBezTo>
                    <a:pt x="907676" y="549852"/>
                    <a:pt x="891828" y="565699"/>
                    <a:pt x="872279" y="565699"/>
                  </a:cubicBezTo>
                  <a:lnTo>
                    <a:pt x="35396" y="565699"/>
                  </a:lnTo>
                  <a:cubicBezTo>
                    <a:pt x="26009" y="565699"/>
                    <a:pt x="17006" y="561970"/>
                    <a:pt x="10367" y="555332"/>
                  </a:cubicBezTo>
                  <a:cubicBezTo>
                    <a:pt x="3729" y="548694"/>
                    <a:pt x="0" y="539690"/>
                    <a:pt x="0" y="530303"/>
                  </a:cubicBezTo>
                  <a:lnTo>
                    <a:pt x="0" y="35396"/>
                  </a:lnTo>
                  <a:cubicBezTo>
                    <a:pt x="0" y="26009"/>
                    <a:pt x="3729" y="17006"/>
                    <a:pt x="10367" y="10367"/>
                  </a:cubicBezTo>
                  <a:cubicBezTo>
                    <a:pt x="17006" y="3729"/>
                    <a:pt x="26009" y="0"/>
                    <a:pt x="35396" y="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7676" cy="60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38599" y="1931288"/>
            <a:ext cx="3664328" cy="5720896"/>
            <a:chOff x="0" y="0"/>
            <a:chExt cx="4885771" cy="762786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885771" cy="7627862"/>
              <a:chOff x="0" y="0"/>
              <a:chExt cx="608270" cy="94965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08270" cy="949655"/>
              </a:xfrm>
              <a:custGeom>
                <a:avLst/>
                <a:gdLst/>
                <a:ahLst/>
                <a:cxnLst/>
                <a:rect r="r" b="b" t="t" l="l"/>
                <a:pathLst>
                  <a:path h="949655" w="608270">
                    <a:moveTo>
                      <a:pt x="52820" y="0"/>
                    </a:moveTo>
                    <a:lnTo>
                      <a:pt x="555450" y="0"/>
                    </a:lnTo>
                    <a:cubicBezTo>
                      <a:pt x="584622" y="0"/>
                      <a:pt x="608270" y="23648"/>
                      <a:pt x="608270" y="52820"/>
                    </a:cubicBezTo>
                    <a:lnTo>
                      <a:pt x="608270" y="896836"/>
                    </a:lnTo>
                    <a:cubicBezTo>
                      <a:pt x="608270" y="926007"/>
                      <a:pt x="584622" y="949655"/>
                      <a:pt x="555450" y="949655"/>
                    </a:cubicBezTo>
                    <a:lnTo>
                      <a:pt x="52820" y="949655"/>
                    </a:lnTo>
                    <a:cubicBezTo>
                      <a:pt x="23648" y="949655"/>
                      <a:pt x="0" y="926007"/>
                      <a:pt x="0" y="896836"/>
                    </a:cubicBezTo>
                    <a:lnTo>
                      <a:pt x="0" y="52820"/>
                    </a:lnTo>
                    <a:cubicBezTo>
                      <a:pt x="0" y="23648"/>
                      <a:pt x="23648" y="0"/>
                      <a:pt x="5282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608270" cy="987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78414" y="263141"/>
              <a:ext cx="284401" cy="28440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3356890" y="5547212"/>
            <a:ext cx="3431699" cy="2899770"/>
            <a:chOff x="0" y="0"/>
            <a:chExt cx="4575599" cy="386636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575599" cy="3866360"/>
              <a:chOff x="0" y="0"/>
              <a:chExt cx="569654" cy="48135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69654" cy="481355"/>
              </a:xfrm>
              <a:custGeom>
                <a:avLst/>
                <a:gdLst/>
                <a:ahLst/>
                <a:cxnLst/>
                <a:rect r="r" b="b" t="t" l="l"/>
                <a:pathLst>
                  <a:path h="481355" w="569654">
                    <a:moveTo>
                      <a:pt x="56400" y="0"/>
                    </a:moveTo>
                    <a:lnTo>
                      <a:pt x="513254" y="0"/>
                    </a:lnTo>
                    <a:cubicBezTo>
                      <a:pt x="544403" y="0"/>
                      <a:pt x="569654" y="25251"/>
                      <a:pt x="569654" y="56400"/>
                    </a:cubicBezTo>
                    <a:lnTo>
                      <a:pt x="569654" y="424955"/>
                    </a:lnTo>
                    <a:cubicBezTo>
                      <a:pt x="569654" y="456104"/>
                      <a:pt x="544403" y="481355"/>
                      <a:pt x="513254" y="481355"/>
                    </a:cubicBezTo>
                    <a:lnTo>
                      <a:pt x="56400" y="481355"/>
                    </a:lnTo>
                    <a:cubicBezTo>
                      <a:pt x="25251" y="481355"/>
                      <a:pt x="0" y="456104"/>
                      <a:pt x="0" y="424955"/>
                    </a:cubicBezTo>
                    <a:lnTo>
                      <a:pt x="0" y="56400"/>
                    </a:lnTo>
                    <a:cubicBezTo>
                      <a:pt x="0" y="25251"/>
                      <a:pt x="25251" y="0"/>
                      <a:pt x="56400" y="0"/>
                    </a:cubicBezTo>
                    <a:close/>
                  </a:path>
                </a:pathLst>
              </a:custGeom>
              <a:solidFill>
                <a:srgbClr val="FFB4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569654" cy="5194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78414" y="262589"/>
              <a:ext cx="284401" cy="28440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9966660" y="2087105"/>
            <a:ext cx="3431699" cy="4022877"/>
            <a:chOff x="0" y="0"/>
            <a:chExt cx="4575599" cy="536383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575599" cy="5363836"/>
              <a:chOff x="0" y="0"/>
              <a:chExt cx="569654" cy="66778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69654" cy="667788"/>
              </a:xfrm>
              <a:custGeom>
                <a:avLst/>
                <a:gdLst/>
                <a:ahLst/>
                <a:cxnLst/>
                <a:rect r="r" b="b" t="t" l="l"/>
                <a:pathLst>
                  <a:path h="667788" w="569654">
                    <a:moveTo>
                      <a:pt x="56400" y="0"/>
                    </a:moveTo>
                    <a:lnTo>
                      <a:pt x="513254" y="0"/>
                    </a:lnTo>
                    <a:cubicBezTo>
                      <a:pt x="544403" y="0"/>
                      <a:pt x="569654" y="25251"/>
                      <a:pt x="569654" y="56400"/>
                    </a:cubicBezTo>
                    <a:lnTo>
                      <a:pt x="569654" y="611388"/>
                    </a:lnTo>
                    <a:cubicBezTo>
                      <a:pt x="569654" y="642537"/>
                      <a:pt x="544403" y="667788"/>
                      <a:pt x="513254" y="667788"/>
                    </a:cubicBezTo>
                    <a:lnTo>
                      <a:pt x="56400" y="667788"/>
                    </a:lnTo>
                    <a:cubicBezTo>
                      <a:pt x="25251" y="667788"/>
                      <a:pt x="0" y="642537"/>
                      <a:pt x="0" y="611388"/>
                    </a:cubicBezTo>
                    <a:lnTo>
                      <a:pt x="0" y="56400"/>
                    </a:lnTo>
                    <a:cubicBezTo>
                      <a:pt x="0" y="25251"/>
                      <a:pt x="25251" y="0"/>
                      <a:pt x="56400" y="0"/>
                    </a:cubicBezTo>
                    <a:close/>
                  </a:path>
                </a:pathLst>
              </a:custGeom>
              <a:solidFill>
                <a:srgbClr val="5286D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569654" cy="705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278414" y="262589"/>
              <a:ext cx="284401" cy="28440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872504" y="6997097"/>
            <a:ext cx="2237737" cy="711436"/>
            <a:chOff x="0" y="0"/>
            <a:chExt cx="2983650" cy="94858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2983650" cy="948581"/>
              <a:chOff x="0" y="0"/>
              <a:chExt cx="371459" cy="11809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71459" cy="118097"/>
              </a:xfrm>
              <a:custGeom>
                <a:avLst/>
                <a:gdLst/>
                <a:ahLst/>
                <a:cxnLst/>
                <a:rect r="r" b="b" t="t" l="l"/>
                <a:pathLst>
                  <a:path h="118097" w="371459">
                    <a:moveTo>
                      <a:pt x="59048" y="0"/>
                    </a:moveTo>
                    <a:lnTo>
                      <a:pt x="312411" y="0"/>
                    </a:lnTo>
                    <a:cubicBezTo>
                      <a:pt x="345022" y="0"/>
                      <a:pt x="371459" y="26437"/>
                      <a:pt x="371459" y="59048"/>
                    </a:cubicBezTo>
                    <a:lnTo>
                      <a:pt x="371459" y="59048"/>
                    </a:lnTo>
                    <a:cubicBezTo>
                      <a:pt x="371459" y="74709"/>
                      <a:pt x="365238" y="89728"/>
                      <a:pt x="354164" y="100802"/>
                    </a:cubicBezTo>
                    <a:cubicBezTo>
                      <a:pt x="343090" y="111876"/>
                      <a:pt x="328071" y="118097"/>
                      <a:pt x="312411" y="118097"/>
                    </a:cubicBezTo>
                    <a:lnTo>
                      <a:pt x="59048" y="118097"/>
                    </a:lnTo>
                    <a:cubicBezTo>
                      <a:pt x="43388" y="118097"/>
                      <a:pt x="28369" y="111876"/>
                      <a:pt x="17295" y="100802"/>
                    </a:cubicBezTo>
                    <a:cubicBezTo>
                      <a:pt x="6221" y="89728"/>
                      <a:pt x="0" y="74709"/>
                      <a:pt x="0" y="59048"/>
                    </a:cubicBezTo>
                    <a:lnTo>
                      <a:pt x="0" y="59048"/>
                    </a:lnTo>
                    <a:cubicBezTo>
                      <a:pt x="0" y="43388"/>
                      <a:pt x="6221" y="28369"/>
                      <a:pt x="17295" y="17295"/>
                    </a:cubicBezTo>
                    <a:cubicBezTo>
                      <a:pt x="28369" y="6221"/>
                      <a:pt x="43388" y="0"/>
                      <a:pt x="59048" y="0"/>
                    </a:cubicBezTo>
                    <a:close/>
                  </a:path>
                </a:pathLst>
              </a:custGeom>
              <a:solidFill>
                <a:srgbClr val="A470E6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371459" cy="1561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348747" y="332090"/>
              <a:ext cx="284401" cy="28440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12999274" y="1545848"/>
            <a:ext cx="2876560" cy="951499"/>
            <a:chOff x="0" y="0"/>
            <a:chExt cx="3835413" cy="1268665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35413" cy="1268665"/>
              <a:chOff x="0" y="0"/>
              <a:chExt cx="477502" cy="157947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477502" cy="157947"/>
              </a:xfrm>
              <a:custGeom>
                <a:avLst/>
                <a:gdLst/>
                <a:ahLst/>
                <a:cxnLst/>
                <a:rect r="r" b="b" t="t" l="l"/>
                <a:pathLst>
                  <a:path h="157947" w="477502">
                    <a:moveTo>
                      <a:pt x="67285" y="0"/>
                    </a:moveTo>
                    <a:lnTo>
                      <a:pt x="410217" y="0"/>
                    </a:lnTo>
                    <a:cubicBezTo>
                      <a:pt x="428062" y="0"/>
                      <a:pt x="445177" y="7089"/>
                      <a:pt x="457795" y="19707"/>
                    </a:cubicBezTo>
                    <a:cubicBezTo>
                      <a:pt x="470413" y="32325"/>
                      <a:pt x="477502" y="49440"/>
                      <a:pt x="477502" y="67285"/>
                    </a:cubicBezTo>
                    <a:lnTo>
                      <a:pt x="477502" y="90662"/>
                    </a:lnTo>
                    <a:cubicBezTo>
                      <a:pt x="477502" y="108507"/>
                      <a:pt x="470413" y="125621"/>
                      <a:pt x="457795" y="138239"/>
                    </a:cubicBezTo>
                    <a:cubicBezTo>
                      <a:pt x="445177" y="150858"/>
                      <a:pt x="428062" y="157947"/>
                      <a:pt x="410217" y="157947"/>
                    </a:cubicBezTo>
                    <a:lnTo>
                      <a:pt x="67285" y="157947"/>
                    </a:lnTo>
                    <a:cubicBezTo>
                      <a:pt x="49440" y="157947"/>
                      <a:pt x="32325" y="150858"/>
                      <a:pt x="19707" y="138239"/>
                    </a:cubicBezTo>
                    <a:cubicBezTo>
                      <a:pt x="7089" y="125621"/>
                      <a:pt x="0" y="108507"/>
                      <a:pt x="0" y="90662"/>
                    </a:cubicBezTo>
                    <a:lnTo>
                      <a:pt x="0" y="67285"/>
                    </a:lnTo>
                    <a:cubicBezTo>
                      <a:pt x="0" y="49440"/>
                      <a:pt x="7089" y="32325"/>
                      <a:pt x="19707" y="19707"/>
                    </a:cubicBezTo>
                    <a:cubicBezTo>
                      <a:pt x="32325" y="7089"/>
                      <a:pt x="49440" y="0"/>
                      <a:pt x="67285" y="0"/>
                    </a:cubicBezTo>
                    <a:close/>
                  </a:path>
                </a:pathLst>
              </a:custGeom>
              <a:solidFill>
                <a:srgbClr val="FFB4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477502" cy="1960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49450" y="229519"/>
              <a:ext cx="284401" cy="284401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6300468" y="2599246"/>
            <a:ext cx="10958832" cy="6371136"/>
            <a:chOff x="0" y="0"/>
            <a:chExt cx="14611776" cy="8494848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14611776" cy="8494848"/>
              <a:chOff x="0" y="0"/>
              <a:chExt cx="1819140" cy="105759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819140" cy="1057593"/>
              </a:xfrm>
              <a:custGeom>
                <a:avLst/>
                <a:gdLst/>
                <a:ahLst/>
                <a:cxnLst/>
                <a:rect r="r" b="b" t="t" l="l"/>
                <a:pathLst>
                  <a:path h="1057593" w="1819140">
                    <a:moveTo>
                      <a:pt x="17661" y="0"/>
                    </a:moveTo>
                    <a:lnTo>
                      <a:pt x="1801479" y="0"/>
                    </a:lnTo>
                    <a:cubicBezTo>
                      <a:pt x="1811233" y="0"/>
                      <a:pt x="1819140" y="7907"/>
                      <a:pt x="1819140" y="17661"/>
                    </a:cubicBezTo>
                    <a:lnTo>
                      <a:pt x="1819140" y="1039932"/>
                    </a:lnTo>
                    <a:cubicBezTo>
                      <a:pt x="1819140" y="1049686"/>
                      <a:pt x="1811233" y="1057593"/>
                      <a:pt x="1801479" y="1057593"/>
                    </a:cubicBezTo>
                    <a:lnTo>
                      <a:pt x="17661" y="1057593"/>
                    </a:lnTo>
                    <a:cubicBezTo>
                      <a:pt x="7907" y="1057593"/>
                      <a:pt x="0" y="1049686"/>
                      <a:pt x="0" y="1039932"/>
                    </a:cubicBezTo>
                    <a:lnTo>
                      <a:pt x="0" y="17661"/>
                    </a:lnTo>
                    <a:cubicBezTo>
                      <a:pt x="0" y="7907"/>
                      <a:pt x="7907" y="0"/>
                      <a:pt x="17661" y="0"/>
                    </a:cubicBezTo>
                    <a:close/>
                  </a:path>
                </a:pathLst>
              </a:custGeom>
              <a:solidFill>
                <a:srgbClr val="FF7828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1819140" cy="1095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258946" y="251083"/>
              <a:ext cx="284401" cy="284401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>
                  <a:lnSpc>
                    <a:spcPts val="560"/>
                  </a:lnSpc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650828" y="4328556"/>
              <a:ext cx="13531653" cy="356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8800">
                  <a:solidFill>
                    <a:srgbClr val="FFFFFF"/>
                  </a:solidFill>
                  <a:latin typeface="Raleway Bold"/>
                </a:rPr>
                <a:t>Amazon Sales Dataset</a:t>
              </a: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14377247" y="0"/>
            <a:ext cx="3910753" cy="962378"/>
          </a:xfrm>
          <a:custGeom>
            <a:avLst/>
            <a:gdLst/>
            <a:ahLst/>
            <a:cxnLst/>
            <a:rect r="r" b="b" t="t" l="l"/>
            <a:pathLst>
              <a:path h="962378" w="3910753">
                <a:moveTo>
                  <a:pt x="0" y="0"/>
                </a:moveTo>
                <a:lnTo>
                  <a:pt x="3910753" y="0"/>
                </a:lnTo>
                <a:lnTo>
                  <a:pt x="3910753" y="962378"/>
                </a:lnTo>
                <a:lnTo>
                  <a:pt x="0" y="962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0" y="9162953"/>
            <a:ext cx="3242442" cy="1124047"/>
          </a:xfrm>
          <a:custGeom>
            <a:avLst/>
            <a:gdLst/>
            <a:ahLst/>
            <a:cxnLst/>
            <a:rect r="r" b="b" t="t" l="l"/>
            <a:pathLst>
              <a:path h="1124047" w="3242442">
                <a:moveTo>
                  <a:pt x="0" y="0"/>
                </a:moveTo>
                <a:lnTo>
                  <a:pt x="3242442" y="0"/>
                </a:lnTo>
                <a:lnTo>
                  <a:pt x="3242442" y="1124047"/>
                </a:lnTo>
                <a:lnTo>
                  <a:pt x="0" y="1124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4944" y="3214968"/>
            <a:ext cx="12554356" cy="6558755"/>
            <a:chOff x="0" y="0"/>
            <a:chExt cx="2083993" cy="10887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3993" cy="1088738"/>
            </a:xfrm>
            <a:custGeom>
              <a:avLst/>
              <a:gdLst/>
              <a:ahLst/>
              <a:cxnLst/>
              <a:rect r="r" b="b" t="t" l="l"/>
              <a:pathLst>
                <a:path h="1088738" w="2083993">
                  <a:moveTo>
                    <a:pt x="15417" y="0"/>
                  </a:moveTo>
                  <a:lnTo>
                    <a:pt x="2068576" y="0"/>
                  </a:lnTo>
                  <a:cubicBezTo>
                    <a:pt x="2077091" y="0"/>
                    <a:pt x="2083993" y="6902"/>
                    <a:pt x="2083993" y="15417"/>
                  </a:cubicBezTo>
                  <a:lnTo>
                    <a:pt x="2083993" y="1073321"/>
                  </a:lnTo>
                  <a:cubicBezTo>
                    <a:pt x="2083993" y="1081835"/>
                    <a:pt x="2077091" y="1088738"/>
                    <a:pt x="2068576" y="1088738"/>
                  </a:cubicBezTo>
                  <a:lnTo>
                    <a:pt x="15417" y="1088738"/>
                  </a:lnTo>
                  <a:cubicBezTo>
                    <a:pt x="6902" y="1088738"/>
                    <a:pt x="0" y="1081835"/>
                    <a:pt x="0" y="1073321"/>
                  </a:cubicBezTo>
                  <a:lnTo>
                    <a:pt x="0" y="15417"/>
                  </a:lnTo>
                  <a:cubicBezTo>
                    <a:pt x="0" y="6902"/>
                    <a:pt x="6902" y="0"/>
                    <a:pt x="15417" y="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83993" cy="1126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37718" y="3412324"/>
            <a:ext cx="213301" cy="2133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937718" y="4620410"/>
            <a:ext cx="12321582" cy="273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1"/>
              </a:lnSpc>
            </a:pPr>
            <a:r>
              <a:rPr lang="en-US" sz="3247">
                <a:solidFill>
                  <a:srgbClr val="FFFFFF"/>
                </a:solidFill>
                <a:latin typeface="Open Sauce"/>
              </a:rPr>
              <a:t>this dataset provides a comprehensive overview of amazon sales from </a:t>
            </a:r>
            <a:r>
              <a:rPr lang="en-US" sz="3247">
                <a:solidFill>
                  <a:srgbClr val="FFFFFF"/>
                </a:solidFill>
                <a:latin typeface="Open Sauce Bold"/>
              </a:rPr>
              <a:t>April to July</a:t>
            </a:r>
            <a:r>
              <a:rPr lang="en-US" sz="3247">
                <a:solidFill>
                  <a:srgbClr val="FFFFFF"/>
                </a:solidFill>
                <a:latin typeface="Open Sauce"/>
              </a:rPr>
              <a:t>.</a:t>
            </a:r>
          </a:p>
          <a:p>
            <a:pPr>
              <a:lnSpc>
                <a:spcPts val="3571"/>
              </a:lnSpc>
            </a:pPr>
            <a:r>
              <a:rPr lang="en-US" sz="3247">
                <a:solidFill>
                  <a:srgbClr val="FFFFFF"/>
                </a:solidFill>
                <a:latin typeface="Open Sauce"/>
              </a:rPr>
              <a:t>covering a variety of products. Using this dataset, retailers and digital marketers can measure the performance of their campaigns more accurately and efficiently. </a:t>
            </a:r>
          </a:p>
          <a:p>
            <a:pPr>
              <a:lnSpc>
                <a:spcPts val="3571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57148" y="928232"/>
            <a:ext cx="213301" cy="2133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8338" y="731289"/>
            <a:ext cx="7809779" cy="3065547"/>
            <a:chOff x="0" y="0"/>
            <a:chExt cx="10413039" cy="408739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413039" cy="4087396"/>
              <a:chOff x="0" y="0"/>
              <a:chExt cx="1296405" cy="50887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96405" cy="508873"/>
              </a:xfrm>
              <a:custGeom>
                <a:avLst/>
                <a:gdLst/>
                <a:ahLst/>
                <a:cxnLst/>
                <a:rect r="r" b="b" t="t" l="l"/>
                <a:pathLst>
                  <a:path h="508873" w="1296405">
                    <a:moveTo>
                      <a:pt x="24783" y="0"/>
                    </a:moveTo>
                    <a:lnTo>
                      <a:pt x="1271622" y="0"/>
                    </a:lnTo>
                    <a:cubicBezTo>
                      <a:pt x="1278195" y="0"/>
                      <a:pt x="1284498" y="2611"/>
                      <a:pt x="1289146" y="7259"/>
                    </a:cubicBezTo>
                    <a:cubicBezTo>
                      <a:pt x="1293794" y="11906"/>
                      <a:pt x="1296405" y="18210"/>
                      <a:pt x="1296405" y="24783"/>
                    </a:cubicBezTo>
                    <a:lnTo>
                      <a:pt x="1296405" y="484091"/>
                    </a:lnTo>
                    <a:cubicBezTo>
                      <a:pt x="1296405" y="490663"/>
                      <a:pt x="1293794" y="496967"/>
                      <a:pt x="1289146" y="501615"/>
                    </a:cubicBezTo>
                    <a:cubicBezTo>
                      <a:pt x="1284498" y="506262"/>
                      <a:pt x="1278195" y="508873"/>
                      <a:pt x="1271622" y="508873"/>
                    </a:cubicBezTo>
                    <a:lnTo>
                      <a:pt x="24783" y="508873"/>
                    </a:lnTo>
                    <a:cubicBezTo>
                      <a:pt x="18210" y="508873"/>
                      <a:pt x="11906" y="506262"/>
                      <a:pt x="7259" y="501615"/>
                    </a:cubicBezTo>
                    <a:cubicBezTo>
                      <a:pt x="2611" y="496967"/>
                      <a:pt x="0" y="490663"/>
                      <a:pt x="0" y="484091"/>
                    </a:cubicBezTo>
                    <a:lnTo>
                      <a:pt x="0" y="24783"/>
                    </a:lnTo>
                    <a:cubicBezTo>
                      <a:pt x="0" y="18210"/>
                      <a:pt x="2611" y="11906"/>
                      <a:pt x="7259" y="7259"/>
                    </a:cubicBezTo>
                    <a:cubicBezTo>
                      <a:pt x="11906" y="2611"/>
                      <a:pt x="18210" y="0"/>
                      <a:pt x="24783" y="0"/>
                    </a:cubicBezTo>
                    <a:close/>
                  </a:path>
                </a:pathLst>
              </a:custGeom>
              <a:solidFill>
                <a:srgbClr val="F8F6F1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296405" cy="5469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18026" y="696973"/>
              <a:ext cx="10176987" cy="3150952"/>
            </a:xfrm>
            <a:custGeom>
              <a:avLst/>
              <a:gdLst/>
              <a:ahLst/>
              <a:cxnLst/>
              <a:rect r="r" b="b" t="t" l="l"/>
              <a:pathLst>
                <a:path h="3150952" w="10176987">
                  <a:moveTo>
                    <a:pt x="0" y="0"/>
                  </a:moveTo>
                  <a:lnTo>
                    <a:pt x="10176987" y="0"/>
                  </a:lnTo>
                  <a:lnTo>
                    <a:pt x="10176987" y="3150952"/>
                  </a:lnTo>
                  <a:lnTo>
                    <a:pt x="0" y="3150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377247" y="0"/>
            <a:ext cx="3910753" cy="962378"/>
          </a:xfrm>
          <a:custGeom>
            <a:avLst/>
            <a:gdLst/>
            <a:ahLst/>
            <a:cxnLst/>
            <a:rect r="r" b="b" t="t" l="l"/>
            <a:pathLst>
              <a:path h="962378" w="3910753">
                <a:moveTo>
                  <a:pt x="0" y="0"/>
                </a:moveTo>
                <a:lnTo>
                  <a:pt x="3910753" y="0"/>
                </a:lnTo>
                <a:lnTo>
                  <a:pt x="3910753" y="962378"/>
                </a:lnTo>
                <a:lnTo>
                  <a:pt x="0" y="962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9162953"/>
            <a:ext cx="3242442" cy="1124047"/>
          </a:xfrm>
          <a:custGeom>
            <a:avLst/>
            <a:gdLst/>
            <a:ahLst/>
            <a:cxnLst/>
            <a:rect r="r" b="b" t="t" l="l"/>
            <a:pathLst>
              <a:path h="1124047" w="3242442">
                <a:moveTo>
                  <a:pt x="0" y="0"/>
                </a:moveTo>
                <a:lnTo>
                  <a:pt x="3242442" y="0"/>
                </a:lnTo>
                <a:lnTo>
                  <a:pt x="3242442" y="1124047"/>
                </a:lnTo>
                <a:lnTo>
                  <a:pt x="0" y="1124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5177" y="6535339"/>
            <a:ext cx="3650474" cy="1014160"/>
            <a:chOff x="0" y="0"/>
            <a:chExt cx="386639" cy="107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639" cy="107414"/>
            </a:xfrm>
            <a:custGeom>
              <a:avLst/>
              <a:gdLst/>
              <a:ahLst/>
              <a:cxnLst/>
              <a:rect r="r" b="b" t="t" l="l"/>
              <a:pathLst>
                <a:path h="107414" w="386639">
                  <a:moveTo>
                    <a:pt x="53020" y="0"/>
                  </a:moveTo>
                  <a:lnTo>
                    <a:pt x="333619" y="0"/>
                  </a:lnTo>
                  <a:cubicBezTo>
                    <a:pt x="362901" y="0"/>
                    <a:pt x="386639" y="23738"/>
                    <a:pt x="386639" y="53020"/>
                  </a:cubicBezTo>
                  <a:lnTo>
                    <a:pt x="386639" y="54394"/>
                  </a:lnTo>
                  <a:cubicBezTo>
                    <a:pt x="386639" y="83677"/>
                    <a:pt x="362901" y="107414"/>
                    <a:pt x="333619" y="107414"/>
                  </a:cubicBezTo>
                  <a:lnTo>
                    <a:pt x="53020" y="107414"/>
                  </a:lnTo>
                  <a:cubicBezTo>
                    <a:pt x="38958" y="107414"/>
                    <a:pt x="25472" y="101828"/>
                    <a:pt x="15529" y="91885"/>
                  </a:cubicBezTo>
                  <a:cubicBezTo>
                    <a:pt x="5586" y="81942"/>
                    <a:pt x="0" y="68456"/>
                    <a:pt x="0" y="54394"/>
                  </a:cubicBezTo>
                  <a:lnTo>
                    <a:pt x="0" y="53020"/>
                  </a:lnTo>
                  <a:cubicBezTo>
                    <a:pt x="0" y="23738"/>
                    <a:pt x="23738" y="0"/>
                    <a:pt x="53020" y="0"/>
                  </a:cubicBezTo>
                  <a:close/>
                </a:path>
              </a:pathLst>
            </a:custGeom>
            <a:solidFill>
              <a:srgbClr val="A77E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6639" cy="14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21774" y="-400429"/>
            <a:ext cx="3650474" cy="1241271"/>
            <a:chOff x="0" y="0"/>
            <a:chExt cx="386639" cy="131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639" cy="131469"/>
            </a:xfrm>
            <a:custGeom>
              <a:avLst/>
              <a:gdLst/>
              <a:ahLst/>
              <a:cxnLst/>
              <a:rect r="r" b="b" t="t" l="l"/>
              <a:pathLst>
                <a:path h="131469" w="386639">
                  <a:moveTo>
                    <a:pt x="53020" y="0"/>
                  </a:moveTo>
                  <a:lnTo>
                    <a:pt x="333619" y="0"/>
                  </a:lnTo>
                  <a:cubicBezTo>
                    <a:pt x="362901" y="0"/>
                    <a:pt x="386639" y="23738"/>
                    <a:pt x="386639" y="53020"/>
                  </a:cubicBezTo>
                  <a:lnTo>
                    <a:pt x="386639" y="78449"/>
                  </a:lnTo>
                  <a:cubicBezTo>
                    <a:pt x="386639" y="107731"/>
                    <a:pt x="362901" y="131469"/>
                    <a:pt x="333619" y="131469"/>
                  </a:cubicBezTo>
                  <a:lnTo>
                    <a:pt x="53020" y="131469"/>
                  </a:lnTo>
                  <a:cubicBezTo>
                    <a:pt x="38958" y="131469"/>
                    <a:pt x="25472" y="125883"/>
                    <a:pt x="15529" y="115940"/>
                  </a:cubicBezTo>
                  <a:cubicBezTo>
                    <a:pt x="5586" y="105996"/>
                    <a:pt x="0" y="92511"/>
                    <a:pt x="0" y="78449"/>
                  </a:cubicBezTo>
                  <a:lnTo>
                    <a:pt x="0" y="53020"/>
                  </a:lnTo>
                  <a:cubicBezTo>
                    <a:pt x="0" y="23738"/>
                    <a:pt x="23738" y="0"/>
                    <a:pt x="53020" y="0"/>
                  </a:cubicBezTo>
                  <a:close/>
                </a:path>
              </a:pathLst>
            </a:custGeom>
            <a:solidFill>
              <a:srgbClr val="FFB4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6639" cy="16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876300" y="2341293"/>
            <a:ext cx="4605886" cy="4781836"/>
            <a:chOff x="0" y="0"/>
            <a:chExt cx="487831" cy="5064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831" cy="506466"/>
            </a:xfrm>
            <a:custGeom>
              <a:avLst/>
              <a:gdLst/>
              <a:ahLst/>
              <a:cxnLst/>
              <a:rect r="r" b="b" t="t" l="l"/>
              <a:pathLst>
                <a:path h="506466" w="487831">
                  <a:moveTo>
                    <a:pt x="42022" y="0"/>
                  </a:moveTo>
                  <a:lnTo>
                    <a:pt x="445809" y="0"/>
                  </a:lnTo>
                  <a:cubicBezTo>
                    <a:pt x="456954" y="0"/>
                    <a:pt x="467642" y="4427"/>
                    <a:pt x="475523" y="12308"/>
                  </a:cubicBezTo>
                  <a:cubicBezTo>
                    <a:pt x="483404" y="20189"/>
                    <a:pt x="487831" y="30877"/>
                    <a:pt x="487831" y="42022"/>
                  </a:cubicBezTo>
                  <a:lnTo>
                    <a:pt x="487831" y="464445"/>
                  </a:lnTo>
                  <a:cubicBezTo>
                    <a:pt x="487831" y="475589"/>
                    <a:pt x="483404" y="486278"/>
                    <a:pt x="475523" y="494159"/>
                  </a:cubicBezTo>
                  <a:cubicBezTo>
                    <a:pt x="467642" y="502039"/>
                    <a:pt x="456954" y="506466"/>
                    <a:pt x="445809" y="506466"/>
                  </a:cubicBezTo>
                  <a:lnTo>
                    <a:pt x="42022" y="506466"/>
                  </a:lnTo>
                  <a:cubicBezTo>
                    <a:pt x="30877" y="506466"/>
                    <a:pt x="20189" y="502039"/>
                    <a:pt x="12308" y="494159"/>
                  </a:cubicBezTo>
                  <a:cubicBezTo>
                    <a:pt x="4427" y="486278"/>
                    <a:pt x="0" y="475589"/>
                    <a:pt x="0" y="464445"/>
                  </a:cubicBezTo>
                  <a:lnTo>
                    <a:pt x="0" y="42022"/>
                  </a:lnTo>
                  <a:cubicBezTo>
                    <a:pt x="0" y="30877"/>
                    <a:pt x="4427" y="20189"/>
                    <a:pt x="12308" y="12308"/>
                  </a:cubicBezTo>
                  <a:cubicBezTo>
                    <a:pt x="20189" y="4427"/>
                    <a:pt x="30877" y="0"/>
                    <a:pt x="42022" y="0"/>
                  </a:cubicBezTo>
                  <a:close/>
                </a:path>
              </a:pathLst>
            </a:custGeom>
            <a:solidFill>
              <a:srgbClr val="007B3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7831" cy="544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03712" y="7694628"/>
            <a:ext cx="4605886" cy="3505486"/>
            <a:chOff x="0" y="0"/>
            <a:chExt cx="487831" cy="3712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831" cy="371282"/>
            </a:xfrm>
            <a:custGeom>
              <a:avLst/>
              <a:gdLst/>
              <a:ahLst/>
              <a:cxnLst/>
              <a:rect r="r" b="b" t="t" l="l"/>
              <a:pathLst>
                <a:path h="371282" w="487831">
                  <a:moveTo>
                    <a:pt x="42022" y="0"/>
                  </a:moveTo>
                  <a:lnTo>
                    <a:pt x="445809" y="0"/>
                  </a:lnTo>
                  <a:cubicBezTo>
                    <a:pt x="456954" y="0"/>
                    <a:pt x="467642" y="4427"/>
                    <a:pt x="475523" y="12308"/>
                  </a:cubicBezTo>
                  <a:cubicBezTo>
                    <a:pt x="483404" y="20189"/>
                    <a:pt x="487831" y="30877"/>
                    <a:pt x="487831" y="42022"/>
                  </a:cubicBezTo>
                  <a:lnTo>
                    <a:pt x="487831" y="329260"/>
                  </a:lnTo>
                  <a:cubicBezTo>
                    <a:pt x="487831" y="340405"/>
                    <a:pt x="483404" y="351094"/>
                    <a:pt x="475523" y="358974"/>
                  </a:cubicBezTo>
                  <a:cubicBezTo>
                    <a:pt x="467642" y="366855"/>
                    <a:pt x="456954" y="371282"/>
                    <a:pt x="445809" y="371282"/>
                  </a:cubicBezTo>
                  <a:lnTo>
                    <a:pt x="42022" y="371282"/>
                  </a:lnTo>
                  <a:cubicBezTo>
                    <a:pt x="30877" y="371282"/>
                    <a:pt x="20189" y="366855"/>
                    <a:pt x="12308" y="358974"/>
                  </a:cubicBezTo>
                  <a:cubicBezTo>
                    <a:pt x="4427" y="351094"/>
                    <a:pt x="0" y="340405"/>
                    <a:pt x="0" y="329260"/>
                  </a:cubicBezTo>
                  <a:lnTo>
                    <a:pt x="0" y="42022"/>
                  </a:lnTo>
                  <a:cubicBezTo>
                    <a:pt x="0" y="30877"/>
                    <a:pt x="4427" y="20189"/>
                    <a:pt x="12308" y="12308"/>
                  </a:cubicBezTo>
                  <a:cubicBezTo>
                    <a:pt x="20189" y="4427"/>
                    <a:pt x="30877" y="0"/>
                    <a:pt x="42022" y="0"/>
                  </a:cubicBezTo>
                  <a:close/>
                </a:path>
              </a:pathLst>
            </a:custGeom>
            <a:solidFill>
              <a:srgbClr val="007B3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7831" cy="409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66142" y="387406"/>
            <a:ext cx="6277858" cy="3999823"/>
            <a:chOff x="0" y="0"/>
            <a:chExt cx="664917" cy="423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4917" cy="423640"/>
            </a:xfrm>
            <a:custGeom>
              <a:avLst/>
              <a:gdLst/>
              <a:ahLst/>
              <a:cxnLst/>
              <a:rect r="r" b="b" t="t" l="l"/>
              <a:pathLst>
                <a:path h="423640" w="664917">
                  <a:moveTo>
                    <a:pt x="30830" y="0"/>
                  </a:moveTo>
                  <a:lnTo>
                    <a:pt x="634087" y="0"/>
                  </a:lnTo>
                  <a:cubicBezTo>
                    <a:pt x="651114" y="0"/>
                    <a:pt x="664917" y="13803"/>
                    <a:pt x="664917" y="30830"/>
                  </a:cubicBezTo>
                  <a:lnTo>
                    <a:pt x="664917" y="392810"/>
                  </a:lnTo>
                  <a:cubicBezTo>
                    <a:pt x="664917" y="409837"/>
                    <a:pt x="651114" y="423640"/>
                    <a:pt x="634087" y="423640"/>
                  </a:cubicBezTo>
                  <a:lnTo>
                    <a:pt x="30830" y="423640"/>
                  </a:lnTo>
                  <a:cubicBezTo>
                    <a:pt x="13803" y="423640"/>
                    <a:pt x="0" y="409837"/>
                    <a:pt x="0" y="392810"/>
                  </a:cubicBezTo>
                  <a:lnTo>
                    <a:pt x="0" y="30830"/>
                  </a:lnTo>
                  <a:cubicBezTo>
                    <a:pt x="0" y="13803"/>
                    <a:pt x="13803" y="0"/>
                    <a:pt x="30830" y="0"/>
                  </a:cubicBezTo>
                  <a:close/>
                </a:path>
              </a:pathLst>
            </a:custGeom>
            <a:solidFill>
              <a:srgbClr val="FF782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64917" cy="461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90099" y="4760928"/>
            <a:ext cx="5143306" cy="5064962"/>
            <a:chOff x="0" y="0"/>
            <a:chExt cx="544751" cy="5364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4751" cy="536454"/>
            </a:xfrm>
            <a:custGeom>
              <a:avLst/>
              <a:gdLst/>
              <a:ahLst/>
              <a:cxnLst/>
              <a:rect r="r" b="b" t="t" l="l"/>
              <a:pathLst>
                <a:path h="536454" w="544751">
                  <a:moveTo>
                    <a:pt x="37631" y="0"/>
                  </a:moveTo>
                  <a:lnTo>
                    <a:pt x="507120" y="0"/>
                  </a:lnTo>
                  <a:cubicBezTo>
                    <a:pt x="527903" y="0"/>
                    <a:pt x="544751" y="16848"/>
                    <a:pt x="544751" y="37631"/>
                  </a:cubicBezTo>
                  <a:lnTo>
                    <a:pt x="544751" y="498823"/>
                  </a:lnTo>
                  <a:cubicBezTo>
                    <a:pt x="544751" y="519606"/>
                    <a:pt x="527903" y="536454"/>
                    <a:pt x="507120" y="536454"/>
                  </a:cubicBezTo>
                  <a:lnTo>
                    <a:pt x="37631" y="536454"/>
                  </a:lnTo>
                  <a:cubicBezTo>
                    <a:pt x="16848" y="536454"/>
                    <a:pt x="0" y="519606"/>
                    <a:pt x="0" y="498823"/>
                  </a:cubicBezTo>
                  <a:lnTo>
                    <a:pt x="0" y="37631"/>
                  </a:lnTo>
                  <a:cubicBezTo>
                    <a:pt x="0" y="16848"/>
                    <a:pt x="16848" y="0"/>
                    <a:pt x="37631" y="0"/>
                  </a:cubicBezTo>
                  <a:close/>
                </a:path>
              </a:pathLst>
            </a:custGeom>
            <a:solidFill>
              <a:srgbClr val="FFB4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4751" cy="574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54121" y="-806859"/>
            <a:ext cx="5143306" cy="4626812"/>
            <a:chOff x="0" y="0"/>
            <a:chExt cx="544751" cy="490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4751" cy="490047"/>
            </a:xfrm>
            <a:custGeom>
              <a:avLst/>
              <a:gdLst/>
              <a:ahLst/>
              <a:cxnLst/>
              <a:rect r="r" b="b" t="t" l="l"/>
              <a:pathLst>
                <a:path h="490047" w="544751">
                  <a:moveTo>
                    <a:pt x="37631" y="0"/>
                  </a:moveTo>
                  <a:lnTo>
                    <a:pt x="507120" y="0"/>
                  </a:lnTo>
                  <a:cubicBezTo>
                    <a:pt x="527903" y="0"/>
                    <a:pt x="544751" y="16848"/>
                    <a:pt x="544751" y="37631"/>
                  </a:cubicBezTo>
                  <a:lnTo>
                    <a:pt x="544751" y="452416"/>
                  </a:lnTo>
                  <a:cubicBezTo>
                    <a:pt x="544751" y="473199"/>
                    <a:pt x="527903" y="490047"/>
                    <a:pt x="507120" y="490047"/>
                  </a:cubicBezTo>
                  <a:lnTo>
                    <a:pt x="37631" y="490047"/>
                  </a:lnTo>
                  <a:cubicBezTo>
                    <a:pt x="16848" y="490047"/>
                    <a:pt x="0" y="473199"/>
                    <a:pt x="0" y="452416"/>
                  </a:cubicBezTo>
                  <a:lnTo>
                    <a:pt x="0" y="37631"/>
                  </a:lnTo>
                  <a:cubicBezTo>
                    <a:pt x="0" y="16848"/>
                    <a:pt x="16848" y="0"/>
                    <a:pt x="37631" y="0"/>
                  </a:cubicBezTo>
                  <a:close/>
                </a:path>
              </a:pathLst>
            </a:custGeom>
            <a:solidFill>
              <a:srgbClr val="5286D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44751" cy="528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874743" y="7549498"/>
            <a:ext cx="2526524" cy="2214310"/>
            <a:chOff x="0" y="0"/>
            <a:chExt cx="267596" cy="2345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7596" cy="234528"/>
            </a:xfrm>
            <a:custGeom>
              <a:avLst/>
              <a:gdLst/>
              <a:ahLst/>
              <a:cxnLst/>
              <a:rect r="r" b="b" t="t" l="l"/>
              <a:pathLst>
                <a:path h="234528" w="267596">
                  <a:moveTo>
                    <a:pt x="76606" y="0"/>
                  </a:moveTo>
                  <a:lnTo>
                    <a:pt x="190990" y="0"/>
                  </a:lnTo>
                  <a:cubicBezTo>
                    <a:pt x="233298" y="0"/>
                    <a:pt x="267596" y="34298"/>
                    <a:pt x="267596" y="76606"/>
                  </a:cubicBezTo>
                  <a:lnTo>
                    <a:pt x="267596" y="157921"/>
                  </a:lnTo>
                  <a:cubicBezTo>
                    <a:pt x="267596" y="178239"/>
                    <a:pt x="259525" y="197724"/>
                    <a:pt x="245158" y="212090"/>
                  </a:cubicBezTo>
                  <a:cubicBezTo>
                    <a:pt x="230792" y="226457"/>
                    <a:pt x="211307" y="234528"/>
                    <a:pt x="190990" y="234528"/>
                  </a:cubicBezTo>
                  <a:lnTo>
                    <a:pt x="76606" y="234528"/>
                  </a:lnTo>
                  <a:cubicBezTo>
                    <a:pt x="34298" y="234528"/>
                    <a:pt x="0" y="200230"/>
                    <a:pt x="0" y="157921"/>
                  </a:cubicBezTo>
                  <a:lnTo>
                    <a:pt x="0" y="76606"/>
                  </a:lnTo>
                  <a:cubicBezTo>
                    <a:pt x="0" y="56289"/>
                    <a:pt x="8071" y="36804"/>
                    <a:pt x="22438" y="22438"/>
                  </a:cubicBezTo>
                  <a:cubicBezTo>
                    <a:pt x="36804" y="8071"/>
                    <a:pt x="56289" y="0"/>
                    <a:pt x="76606" y="0"/>
                  </a:cubicBezTo>
                  <a:close/>
                </a:path>
              </a:pathLst>
            </a:custGeom>
            <a:solidFill>
              <a:srgbClr val="FF782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67596" cy="272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1028700"/>
            <a:ext cx="16230600" cy="8229600"/>
            <a:chOff x="0" y="0"/>
            <a:chExt cx="1719058" cy="8716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19058" cy="871635"/>
            </a:xfrm>
            <a:custGeom>
              <a:avLst/>
              <a:gdLst/>
              <a:ahLst/>
              <a:cxnLst/>
              <a:rect r="r" b="b" t="t" l="l"/>
              <a:pathLst>
                <a:path h="871635" w="1719058">
                  <a:moveTo>
                    <a:pt x="11925" y="0"/>
                  </a:moveTo>
                  <a:lnTo>
                    <a:pt x="1707134" y="0"/>
                  </a:lnTo>
                  <a:cubicBezTo>
                    <a:pt x="1710296" y="0"/>
                    <a:pt x="1713329" y="1256"/>
                    <a:pt x="1715566" y="3493"/>
                  </a:cubicBezTo>
                  <a:cubicBezTo>
                    <a:pt x="1717802" y="5729"/>
                    <a:pt x="1719058" y="8762"/>
                    <a:pt x="1719058" y="11925"/>
                  </a:cubicBezTo>
                  <a:lnTo>
                    <a:pt x="1719058" y="859710"/>
                  </a:lnTo>
                  <a:cubicBezTo>
                    <a:pt x="1719058" y="866296"/>
                    <a:pt x="1713719" y="871635"/>
                    <a:pt x="1707134" y="871635"/>
                  </a:cubicBezTo>
                  <a:lnTo>
                    <a:pt x="11925" y="871635"/>
                  </a:lnTo>
                  <a:cubicBezTo>
                    <a:pt x="5339" y="871635"/>
                    <a:pt x="0" y="866296"/>
                    <a:pt x="0" y="859710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19058" cy="90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23769" y="1516072"/>
            <a:ext cx="6554905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Open Sauce Medium"/>
              </a:rPr>
              <a:t>Dataset contains:</a:t>
            </a:r>
          </a:p>
          <a:p>
            <a:pPr marL="1036320" indent="-518160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uce Medium"/>
              </a:rPr>
              <a:t>24 Columns</a:t>
            </a:r>
          </a:p>
          <a:p>
            <a:pPr marL="1036320" indent="-518160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uce Medium"/>
              </a:rPr>
              <a:t>120,000 rows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6061752" y="2387317"/>
            <a:ext cx="3650474" cy="1014160"/>
            <a:chOff x="0" y="0"/>
            <a:chExt cx="386639" cy="10741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86639" cy="107414"/>
            </a:xfrm>
            <a:custGeom>
              <a:avLst/>
              <a:gdLst/>
              <a:ahLst/>
              <a:cxnLst/>
              <a:rect r="r" b="b" t="t" l="l"/>
              <a:pathLst>
                <a:path h="107414" w="386639">
                  <a:moveTo>
                    <a:pt x="53020" y="0"/>
                  </a:moveTo>
                  <a:lnTo>
                    <a:pt x="333619" y="0"/>
                  </a:lnTo>
                  <a:cubicBezTo>
                    <a:pt x="362901" y="0"/>
                    <a:pt x="386639" y="23738"/>
                    <a:pt x="386639" y="53020"/>
                  </a:cubicBezTo>
                  <a:lnTo>
                    <a:pt x="386639" y="54394"/>
                  </a:lnTo>
                  <a:cubicBezTo>
                    <a:pt x="386639" y="83677"/>
                    <a:pt x="362901" y="107414"/>
                    <a:pt x="333619" y="107414"/>
                  </a:cubicBezTo>
                  <a:lnTo>
                    <a:pt x="53020" y="107414"/>
                  </a:lnTo>
                  <a:cubicBezTo>
                    <a:pt x="38958" y="107414"/>
                    <a:pt x="25472" y="101828"/>
                    <a:pt x="15529" y="91885"/>
                  </a:cubicBezTo>
                  <a:cubicBezTo>
                    <a:pt x="5586" y="81942"/>
                    <a:pt x="0" y="68456"/>
                    <a:pt x="0" y="54394"/>
                  </a:cubicBezTo>
                  <a:lnTo>
                    <a:pt x="0" y="53020"/>
                  </a:lnTo>
                  <a:cubicBezTo>
                    <a:pt x="0" y="23738"/>
                    <a:pt x="23738" y="0"/>
                    <a:pt x="53020" y="0"/>
                  </a:cubicBezTo>
                  <a:close/>
                </a:path>
              </a:pathLst>
            </a:custGeom>
            <a:solidFill>
              <a:srgbClr val="A77ED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386639" cy="14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40752" y="8433211"/>
            <a:ext cx="2526524" cy="2214310"/>
            <a:chOff x="0" y="0"/>
            <a:chExt cx="267596" cy="23452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67596" cy="234528"/>
            </a:xfrm>
            <a:custGeom>
              <a:avLst/>
              <a:gdLst/>
              <a:ahLst/>
              <a:cxnLst/>
              <a:rect r="r" b="b" t="t" l="l"/>
              <a:pathLst>
                <a:path h="234528" w="267596">
                  <a:moveTo>
                    <a:pt x="76606" y="0"/>
                  </a:moveTo>
                  <a:lnTo>
                    <a:pt x="190990" y="0"/>
                  </a:lnTo>
                  <a:cubicBezTo>
                    <a:pt x="233298" y="0"/>
                    <a:pt x="267596" y="34298"/>
                    <a:pt x="267596" y="76606"/>
                  </a:cubicBezTo>
                  <a:lnTo>
                    <a:pt x="267596" y="157921"/>
                  </a:lnTo>
                  <a:cubicBezTo>
                    <a:pt x="267596" y="178239"/>
                    <a:pt x="259525" y="197724"/>
                    <a:pt x="245158" y="212090"/>
                  </a:cubicBezTo>
                  <a:cubicBezTo>
                    <a:pt x="230792" y="226457"/>
                    <a:pt x="211307" y="234528"/>
                    <a:pt x="190990" y="234528"/>
                  </a:cubicBezTo>
                  <a:lnTo>
                    <a:pt x="76606" y="234528"/>
                  </a:lnTo>
                  <a:cubicBezTo>
                    <a:pt x="34298" y="234528"/>
                    <a:pt x="0" y="200230"/>
                    <a:pt x="0" y="157921"/>
                  </a:cubicBezTo>
                  <a:lnTo>
                    <a:pt x="0" y="76606"/>
                  </a:lnTo>
                  <a:cubicBezTo>
                    <a:pt x="0" y="56289"/>
                    <a:pt x="8071" y="36804"/>
                    <a:pt x="22438" y="22438"/>
                  </a:cubicBezTo>
                  <a:cubicBezTo>
                    <a:pt x="36804" y="8071"/>
                    <a:pt x="56289" y="0"/>
                    <a:pt x="76606" y="0"/>
                  </a:cubicBezTo>
                  <a:close/>
                </a:path>
              </a:pathLst>
            </a:custGeom>
            <a:solidFill>
              <a:srgbClr val="5286D6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67596" cy="272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10468" y="1323696"/>
            <a:ext cx="213301" cy="213301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296297" y="2610759"/>
            <a:ext cx="213301" cy="213301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75297" y="8656653"/>
            <a:ext cx="213301" cy="213301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138005" y="627541"/>
            <a:ext cx="213301" cy="213301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7273435" y="2390775"/>
            <a:ext cx="4291455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index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Order ID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Date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Status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Fulfilment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Sales Channel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ship-service-level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Style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SKU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Category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Size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ASIN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564890" y="2390775"/>
            <a:ext cx="4291455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Courier Status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Qty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currency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Amount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ship-city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ship-state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ship-postal-code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ship-country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promotion-ids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B2B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fulfilled-by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Medium"/>
              </a:rPr>
              <a:t>Unnamed: 22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0238" y="2798304"/>
            <a:ext cx="3431699" cy="2899770"/>
            <a:chOff x="0" y="0"/>
            <a:chExt cx="4575599" cy="38663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575599" cy="3866360"/>
              <a:chOff x="0" y="0"/>
              <a:chExt cx="569654" cy="48135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69654" cy="481355"/>
              </a:xfrm>
              <a:custGeom>
                <a:avLst/>
                <a:gdLst/>
                <a:ahLst/>
                <a:cxnLst/>
                <a:rect r="r" b="b" t="t" l="l"/>
                <a:pathLst>
                  <a:path h="481355" w="569654">
                    <a:moveTo>
                      <a:pt x="56400" y="0"/>
                    </a:moveTo>
                    <a:lnTo>
                      <a:pt x="513254" y="0"/>
                    </a:lnTo>
                    <a:cubicBezTo>
                      <a:pt x="544403" y="0"/>
                      <a:pt x="569654" y="25251"/>
                      <a:pt x="569654" y="56400"/>
                    </a:cubicBezTo>
                    <a:lnTo>
                      <a:pt x="569654" y="424955"/>
                    </a:lnTo>
                    <a:cubicBezTo>
                      <a:pt x="569654" y="456104"/>
                      <a:pt x="544403" y="481355"/>
                      <a:pt x="513254" y="481355"/>
                    </a:cubicBezTo>
                    <a:lnTo>
                      <a:pt x="56400" y="481355"/>
                    </a:lnTo>
                    <a:cubicBezTo>
                      <a:pt x="25251" y="481355"/>
                      <a:pt x="0" y="456104"/>
                      <a:pt x="0" y="424955"/>
                    </a:cubicBezTo>
                    <a:lnTo>
                      <a:pt x="0" y="56400"/>
                    </a:lnTo>
                    <a:cubicBezTo>
                      <a:pt x="0" y="25251"/>
                      <a:pt x="25251" y="0"/>
                      <a:pt x="56400" y="0"/>
                    </a:cubicBezTo>
                    <a:close/>
                  </a:path>
                </a:pathLst>
              </a:custGeom>
              <a:solidFill>
                <a:srgbClr val="FFB40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69654" cy="5194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78414" y="262589"/>
              <a:ext cx="284401" cy="28440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443919" y="303645"/>
            <a:ext cx="5856549" cy="3494784"/>
            <a:chOff x="0" y="0"/>
            <a:chExt cx="7808732" cy="46597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808732" cy="4659712"/>
              <a:chOff x="0" y="0"/>
              <a:chExt cx="972173" cy="58012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72173" cy="580126"/>
              </a:xfrm>
              <a:custGeom>
                <a:avLst/>
                <a:gdLst/>
                <a:ahLst/>
                <a:cxnLst/>
                <a:rect r="r" b="b" t="t" l="l"/>
                <a:pathLst>
                  <a:path h="580126" w="972173">
                    <a:moveTo>
                      <a:pt x="33048" y="0"/>
                    </a:moveTo>
                    <a:lnTo>
                      <a:pt x="939125" y="0"/>
                    </a:lnTo>
                    <a:cubicBezTo>
                      <a:pt x="947890" y="0"/>
                      <a:pt x="956296" y="3482"/>
                      <a:pt x="962494" y="9680"/>
                    </a:cubicBezTo>
                    <a:cubicBezTo>
                      <a:pt x="968691" y="15877"/>
                      <a:pt x="972173" y="24283"/>
                      <a:pt x="972173" y="33048"/>
                    </a:cubicBezTo>
                    <a:lnTo>
                      <a:pt x="972173" y="547078"/>
                    </a:lnTo>
                    <a:cubicBezTo>
                      <a:pt x="972173" y="565330"/>
                      <a:pt x="957377" y="580126"/>
                      <a:pt x="939125" y="580126"/>
                    </a:cubicBezTo>
                    <a:lnTo>
                      <a:pt x="33048" y="580126"/>
                    </a:lnTo>
                    <a:cubicBezTo>
                      <a:pt x="14796" y="580126"/>
                      <a:pt x="0" y="565330"/>
                      <a:pt x="0" y="547078"/>
                    </a:cubicBezTo>
                    <a:lnTo>
                      <a:pt x="0" y="33048"/>
                    </a:lnTo>
                    <a:cubicBezTo>
                      <a:pt x="0" y="14796"/>
                      <a:pt x="14796" y="0"/>
                      <a:pt x="33048" y="0"/>
                    </a:cubicBezTo>
                    <a:close/>
                  </a:path>
                </a:pathLst>
              </a:custGeom>
              <a:solidFill>
                <a:srgbClr val="007B3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972173" cy="6182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24436" y="289377"/>
              <a:ext cx="284401" cy="28440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17196" y="2900761"/>
              <a:ext cx="6116787" cy="12636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5852" y="4248189"/>
            <a:ext cx="2237737" cy="711436"/>
            <a:chOff x="0" y="0"/>
            <a:chExt cx="2983650" cy="94858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983650" cy="948581"/>
              <a:chOff x="0" y="0"/>
              <a:chExt cx="371459" cy="11809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71459" cy="118097"/>
              </a:xfrm>
              <a:custGeom>
                <a:avLst/>
                <a:gdLst/>
                <a:ahLst/>
                <a:cxnLst/>
                <a:rect r="r" b="b" t="t" l="l"/>
                <a:pathLst>
                  <a:path h="118097" w="371459">
                    <a:moveTo>
                      <a:pt x="59048" y="0"/>
                    </a:moveTo>
                    <a:lnTo>
                      <a:pt x="312411" y="0"/>
                    </a:lnTo>
                    <a:cubicBezTo>
                      <a:pt x="345022" y="0"/>
                      <a:pt x="371459" y="26437"/>
                      <a:pt x="371459" y="59048"/>
                    </a:cubicBezTo>
                    <a:lnTo>
                      <a:pt x="371459" y="59048"/>
                    </a:lnTo>
                    <a:cubicBezTo>
                      <a:pt x="371459" y="74709"/>
                      <a:pt x="365238" y="89728"/>
                      <a:pt x="354164" y="100802"/>
                    </a:cubicBezTo>
                    <a:cubicBezTo>
                      <a:pt x="343090" y="111876"/>
                      <a:pt x="328071" y="118097"/>
                      <a:pt x="312411" y="118097"/>
                    </a:cubicBezTo>
                    <a:lnTo>
                      <a:pt x="59048" y="118097"/>
                    </a:lnTo>
                    <a:cubicBezTo>
                      <a:pt x="43388" y="118097"/>
                      <a:pt x="28369" y="111876"/>
                      <a:pt x="17295" y="100802"/>
                    </a:cubicBezTo>
                    <a:cubicBezTo>
                      <a:pt x="6221" y="89728"/>
                      <a:pt x="0" y="74709"/>
                      <a:pt x="0" y="59048"/>
                    </a:cubicBezTo>
                    <a:lnTo>
                      <a:pt x="0" y="59048"/>
                    </a:lnTo>
                    <a:cubicBezTo>
                      <a:pt x="0" y="43388"/>
                      <a:pt x="6221" y="28369"/>
                      <a:pt x="17295" y="17295"/>
                    </a:cubicBezTo>
                    <a:cubicBezTo>
                      <a:pt x="28369" y="6221"/>
                      <a:pt x="43388" y="0"/>
                      <a:pt x="59048" y="0"/>
                    </a:cubicBezTo>
                    <a:close/>
                  </a:path>
                </a:pathLst>
              </a:custGeom>
              <a:solidFill>
                <a:srgbClr val="A77EDB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371459" cy="1561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348747" y="332090"/>
              <a:ext cx="284401" cy="284401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11224323" y="6162215"/>
            <a:ext cx="5468005" cy="3407875"/>
            <a:chOff x="0" y="0"/>
            <a:chExt cx="907676" cy="56569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07676" cy="565699"/>
            </a:xfrm>
            <a:custGeom>
              <a:avLst/>
              <a:gdLst/>
              <a:ahLst/>
              <a:cxnLst/>
              <a:rect r="r" b="b" t="t" l="l"/>
              <a:pathLst>
                <a:path h="565699" w="907676">
                  <a:moveTo>
                    <a:pt x="35396" y="0"/>
                  </a:moveTo>
                  <a:lnTo>
                    <a:pt x="872279" y="0"/>
                  </a:lnTo>
                  <a:cubicBezTo>
                    <a:pt x="881667" y="0"/>
                    <a:pt x="890670" y="3729"/>
                    <a:pt x="897308" y="10367"/>
                  </a:cubicBezTo>
                  <a:cubicBezTo>
                    <a:pt x="903946" y="17006"/>
                    <a:pt x="907676" y="26009"/>
                    <a:pt x="907676" y="35396"/>
                  </a:cubicBezTo>
                  <a:lnTo>
                    <a:pt x="907676" y="530303"/>
                  </a:lnTo>
                  <a:cubicBezTo>
                    <a:pt x="907676" y="549852"/>
                    <a:pt x="891828" y="565699"/>
                    <a:pt x="872279" y="565699"/>
                  </a:cubicBezTo>
                  <a:lnTo>
                    <a:pt x="35396" y="565699"/>
                  </a:lnTo>
                  <a:cubicBezTo>
                    <a:pt x="26009" y="565699"/>
                    <a:pt x="17006" y="561970"/>
                    <a:pt x="10367" y="555332"/>
                  </a:cubicBezTo>
                  <a:cubicBezTo>
                    <a:pt x="3729" y="548694"/>
                    <a:pt x="0" y="539690"/>
                    <a:pt x="0" y="530303"/>
                  </a:cubicBezTo>
                  <a:lnTo>
                    <a:pt x="0" y="35396"/>
                  </a:lnTo>
                  <a:cubicBezTo>
                    <a:pt x="0" y="26009"/>
                    <a:pt x="3729" y="17006"/>
                    <a:pt x="10367" y="10367"/>
                  </a:cubicBezTo>
                  <a:cubicBezTo>
                    <a:pt x="17006" y="3729"/>
                    <a:pt x="26009" y="0"/>
                    <a:pt x="35396" y="0"/>
                  </a:cubicBezTo>
                  <a:close/>
                </a:path>
              </a:pathLst>
            </a:custGeom>
            <a:solidFill>
              <a:srgbClr val="FF782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07676" cy="60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167128" y="935870"/>
            <a:ext cx="4631849" cy="4022877"/>
            <a:chOff x="0" y="0"/>
            <a:chExt cx="6175799" cy="536383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175799" cy="5363836"/>
              <a:chOff x="0" y="0"/>
              <a:chExt cx="768876" cy="66778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768876" cy="667788"/>
              </a:xfrm>
              <a:custGeom>
                <a:avLst/>
                <a:gdLst/>
                <a:ahLst/>
                <a:cxnLst/>
                <a:rect r="r" b="b" t="t" l="l"/>
                <a:pathLst>
                  <a:path h="667788" w="768876">
                    <a:moveTo>
                      <a:pt x="41786" y="0"/>
                    </a:moveTo>
                    <a:lnTo>
                      <a:pt x="727090" y="0"/>
                    </a:lnTo>
                    <a:cubicBezTo>
                      <a:pt x="738172" y="0"/>
                      <a:pt x="748801" y="4402"/>
                      <a:pt x="756637" y="12239"/>
                    </a:cubicBezTo>
                    <a:cubicBezTo>
                      <a:pt x="764473" y="20075"/>
                      <a:pt x="768876" y="30704"/>
                      <a:pt x="768876" y="41786"/>
                    </a:cubicBezTo>
                    <a:lnTo>
                      <a:pt x="768876" y="626002"/>
                    </a:lnTo>
                    <a:cubicBezTo>
                      <a:pt x="768876" y="649080"/>
                      <a:pt x="750167" y="667788"/>
                      <a:pt x="727090" y="667788"/>
                    </a:cubicBezTo>
                    <a:lnTo>
                      <a:pt x="41786" y="667788"/>
                    </a:lnTo>
                    <a:cubicBezTo>
                      <a:pt x="30704" y="667788"/>
                      <a:pt x="20075" y="663386"/>
                      <a:pt x="12239" y="655549"/>
                    </a:cubicBezTo>
                    <a:cubicBezTo>
                      <a:pt x="4402" y="647713"/>
                      <a:pt x="0" y="637084"/>
                      <a:pt x="0" y="626002"/>
                    </a:cubicBezTo>
                    <a:lnTo>
                      <a:pt x="0" y="41786"/>
                    </a:lnTo>
                    <a:cubicBezTo>
                      <a:pt x="0" y="30704"/>
                      <a:pt x="4402" y="20075"/>
                      <a:pt x="12239" y="12239"/>
                    </a:cubicBezTo>
                    <a:cubicBezTo>
                      <a:pt x="20075" y="4402"/>
                      <a:pt x="30704" y="0"/>
                      <a:pt x="41786" y="0"/>
                    </a:cubicBezTo>
                    <a:close/>
                  </a:path>
                </a:pathLst>
              </a:custGeom>
              <a:solidFill>
                <a:srgbClr val="5286D6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768876" cy="705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278414" y="262589"/>
              <a:ext cx="284401" cy="284401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768219" y="9220680"/>
            <a:ext cx="4044039" cy="698818"/>
            <a:chOff x="0" y="0"/>
            <a:chExt cx="2351825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351825" cy="406400"/>
            </a:xfrm>
            <a:custGeom>
              <a:avLst/>
              <a:gdLst/>
              <a:ahLst/>
              <a:cxnLst/>
              <a:rect r="r" b="b" t="t" l="l"/>
              <a:pathLst>
                <a:path h="406400" w="2351825">
                  <a:moveTo>
                    <a:pt x="2148625" y="0"/>
                  </a:moveTo>
                  <a:cubicBezTo>
                    <a:pt x="2260849" y="0"/>
                    <a:pt x="2351825" y="90976"/>
                    <a:pt x="2351825" y="203200"/>
                  </a:cubicBezTo>
                  <a:cubicBezTo>
                    <a:pt x="2351825" y="315424"/>
                    <a:pt x="2260849" y="406400"/>
                    <a:pt x="21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2351825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Open Sauce Bold"/>
                </a:rPr>
                <a:t>Charts Based on Shipment Status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953844" y="1532599"/>
            <a:ext cx="13305456" cy="7437783"/>
            <a:chOff x="0" y="0"/>
            <a:chExt cx="2208674" cy="123465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08674" cy="1234654"/>
            </a:xfrm>
            <a:custGeom>
              <a:avLst/>
              <a:gdLst/>
              <a:ahLst/>
              <a:cxnLst/>
              <a:rect r="r" b="b" t="t" l="l"/>
              <a:pathLst>
                <a:path h="1234654" w="2208674">
                  <a:moveTo>
                    <a:pt x="14547" y="0"/>
                  </a:moveTo>
                  <a:lnTo>
                    <a:pt x="2194128" y="0"/>
                  </a:lnTo>
                  <a:cubicBezTo>
                    <a:pt x="2197986" y="0"/>
                    <a:pt x="2201686" y="1533"/>
                    <a:pt x="2204414" y="4261"/>
                  </a:cubicBezTo>
                  <a:cubicBezTo>
                    <a:pt x="2207141" y="6989"/>
                    <a:pt x="2208674" y="10689"/>
                    <a:pt x="2208674" y="14547"/>
                  </a:cubicBezTo>
                  <a:lnTo>
                    <a:pt x="2208674" y="1220108"/>
                  </a:lnTo>
                  <a:cubicBezTo>
                    <a:pt x="2208674" y="1228142"/>
                    <a:pt x="2202161" y="1234654"/>
                    <a:pt x="2194128" y="1234654"/>
                  </a:cubicBezTo>
                  <a:lnTo>
                    <a:pt x="14547" y="1234654"/>
                  </a:lnTo>
                  <a:cubicBezTo>
                    <a:pt x="6513" y="1234654"/>
                    <a:pt x="0" y="1228142"/>
                    <a:pt x="0" y="1220108"/>
                  </a:cubicBezTo>
                  <a:lnTo>
                    <a:pt x="0" y="14547"/>
                  </a:lnTo>
                  <a:cubicBezTo>
                    <a:pt x="0" y="6513"/>
                    <a:pt x="6513" y="0"/>
                    <a:pt x="14547" y="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208674" cy="1272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542302" y="2787559"/>
            <a:ext cx="213301" cy="21330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0628261" y="2474552"/>
            <a:ext cx="6042875" cy="5682520"/>
          </a:xfrm>
          <a:custGeom>
            <a:avLst/>
            <a:gdLst/>
            <a:ahLst/>
            <a:cxnLst/>
            <a:rect r="r" b="b" t="t" l="l"/>
            <a:pathLst>
              <a:path h="5682520" w="6042875">
                <a:moveTo>
                  <a:pt x="0" y="0"/>
                </a:moveTo>
                <a:lnTo>
                  <a:pt x="6042875" y="0"/>
                </a:lnTo>
                <a:lnTo>
                  <a:pt x="6042875" y="5682519"/>
                </a:lnTo>
                <a:lnTo>
                  <a:pt x="0" y="5682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4691315" y="2474552"/>
            <a:ext cx="5782213" cy="5682520"/>
          </a:xfrm>
          <a:custGeom>
            <a:avLst/>
            <a:gdLst/>
            <a:ahLst/>
            <a:cxnLst/>
            <a:rect r="r" b="b" t="t" l="l"/>
            <a:pathLst>
              <a:path h="5682520" w="5782213">
                <a:moveTo>
                  <a:pt x="0" y="0"/>
                </a:moveTo>
                <a:lnTo>
                  <a:pt x="5782213" y="0"/>
                </a:lnTo>
                <a:lnTo>
                  <a:pt x="5782213" y="5682519"/>
                </a:lnTo>
                <a:lnTo>
                  <a:pt x="0" y="568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779288" cy="698818"/>
            <a:chOff x="0" y="0"/>
            <a:chExt cx="1034751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479219"/>
            <a:ext cx="16118476" cy="7807781"/>
            <a:chOff x="0" y="0"/>
            <a:chExt cx="21491302" cy="1041037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491302" cy="10410375"/>
              <a:chOff x="0" y="0"/>
              <a:chExt cx="2247603" cy="10887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47603" cy="1088738"/>
              </a:xfrm>
              <a:custGeom>
                <a:avLst/>
                <a:gdLst/>
                <a:ahLst/>
                <a:cxnLst/>
                <a:rect r="r" b="b" t="t" l="l"/>
                <a:pathLst>
                  <a:path h="1088738" w="2247603">
                    <a:moveTo>
                      <a:pt x="14295" y="0"/>
                    </a:moveTo>
                    <a:lnTo>
                      <a:pt x="2233308" y="0"/>
                    </a:lnTo>
                    <a:cubicBezTo>
                      <a:pt x="2237099" y="0"/>
                      <a:pt x="2240735" y="1506"/>
                      <a:pt x="2243416" y="4187"/>
                    </a:cubicBezTo>
                    <a:cubicBezTo>
                      <a:pt x="2246097" y="6868"/>
                      <a:pt x="2247603" y="10503"/>
                      <a:pt x="2247603" y="14295"/>
                    </a:cubicBezTo>
                    <a:lnTo>
                      <a:pt x="2247603" y="1074443"/>
                    </a:lnTo>
                    <a:cubicBezTo>
                      <a:pt x="2247603" y="1082338"/>
                      <a:pt x="2241203" y="1088738"/>
                      <a:pt x="2233308" y="1088738"/>
                    </a:cubicBezTo>
                    <a:lnTo>
                      <a:pt x="14295" y="1088738"/>
                    </a:lnTo>
                    <a:cubicBezTo>
                      <a:pt x="6400" y="1088738"/>
                      <a:pt x="0" y="1082338"/>
                      <a:pt x="0" y="1074443"/>
                    </a:cubicBezTo>
                    <a:lnTo>
                      <a:pt x="0" y="14295"/>
                    </a:lnTo>
                    <a:cubicBezTo>
                      <a:pt x="0" y="6400"/>
                      <a:pt x="6400" y="0"/>
                      <a:pt x="14295" y="0"/>
                    </a:cubicBezTo>
                    <a:close/>
                  </a:path>
                </a:pathLst>
              </a:custGeom>
              <a:solidFill>
                <a:srgbClr val="2D2621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247603" cy="11173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98476" y="313253"/>
              <a:ext cx="365141" cy="338561"/>
              <a:chOff x="0" y="0"/>
              <a:chExt cx="876611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7661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6611">
                    <a:moveTo>
                      <a:pt x="438306" y="0"/>
                    </a:moveTo>
                    <a:cubicBezTo>
                      <a:pt x="196236" y="0"/>
                      <a:pt x="0" y="181951"/>
                      <a:pt x="0" y="406400"/>
                    </a:cubicBezTo>
                    <a:cubicBezTo>
                      <a:pt x="0" y="630849"/>
                      <a:pt x="196236" y="812800"/>
                      <a:pt x="438306" y="812800"/>
                    </a:cubicBezTo>
                    <a:cubicBezTo>
                      <a:pt x="680375" y="812800"/>
                      <a:pt x="876611" y="630849"/>
                      <a:pt x="876611" y="406400"/>
                    </a:cubicBezTo>
                    <a:cubicBezTo>
                      <a:pt x="876611" y="181951"/>
                      <a:pt x="680375" y="0"/>
                      <a:pt x="4383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82182" y="57150"/>
                <a:ext cx="712247" cy="67945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360142" y="1308130"/>
              <a:ext cx="16624877" cy="8339038"/>
            </a:xfrm>
            <a:custGeom>
              <a:avLst/>
              <a:gdLst/>
              <a:ahLst/>
              <a:cxnLst/>
              <a:rect r="r" b="b" t="t" l="l"/>
              <a:pathLst>
                <a:path h="8339038" w="16624877">
                  <a:moveTo>
                    <a:pt x="0" y="0"/>
                  </a:moveTo>
                  <a:lnTo>
                    <a:pt x="16624877" y="0"/>
                  </a:lnTo>
                  <a:lnTo>
                    <a:pt x="16624877" y="8339039"/>
                  </a:lnTo>
                  <a:lnTo>
                    <a:pt x="0" y="8339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33875" y="1924460"/>
            <a:ext cx="213301" cy="21330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33875" y="194744"/>
            <a:ext cx="7809779" cy="3063619"/>
            <a:chOff x="0" y="0"/>
            <a:chExt cx="10413039" cy="408482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413039" cy="4084825"/>
              <a:chOff x="0" y="0"/>
              <a:chExt cx="1296405" cy="50855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96405" cy="508553"/>
              </a:xfrm>
              <a:custGeom>
                <a:avLst/>
                <a:gdLst/>
                <a:ahLst/>
                <a:cxnLst/>
                <a:rect r="r" b="b" t="t" l="l"/>
                <a:pathLst>
                  <a:path h="508553" w="1296405">
                    <a:moveTo>
                      <a:pt x="24783" y="0"/>
                    </a:moveTo>
                    <a:lnTo>
                      <a:pt x="1271622" y="0"/>
                    </a:lnTo>
                    <a:cubicBezTo>
                      <a:pt x="1278195" y="0"/>
                      <a:pt x="1284498" y="2611"/>
                      <a:pt x="1289146" y="7259"/>
                    </a:cubicBezTo>
                    <a:cubicBezTo>
                      <a:pt x="1293794" y="11906"/>
                      <a:pt x="1296405" y="18210"/>
                      <a:pt x="1296405" y="24783"/>
                    </a:cubicBezTo>
                    <a:lnTo>
                      <a:pt x="1296405" y="483771"/>
                    </a:lnTo>
                    <a:cubicBezTo>
                      <a:pt x="1296405" y="490343"/>
                      <a:pt x="1293794" y="496647"/>
                      <a:pt x="1289146" y="501295"/>
                    </a:cubicBezTo>
                    <a:cubicBezTo>
                      <a:pt x="1284498" y="505942"/>
                      <a:pt x="1278195" y="508553"/>
                      <a:pt x="1271622" y="508553"/>
                    </a:cubicBezTo>
                    <a:lnTo>
                      <a:pt x="24783" y="508553"/>
                    </a:lnTo>
                    <a:cubicBezTo>
                      <a:pt x="18210" y="508553"/>
                      <a:pt x="11906" y="505942"/>
                      <a:pt x="7259" y="501295"/>
                    </a:cubicBezTo>
                    <a:cubicBezTo>
                      <a:pt x="2611" y="496647"/>
                      <a:pt x="0" y="490343"/>
                      <a:pt x="0" y="483771"/>
                    </a:cubicBezTo>
                    <a:lnTo>
                      <a:pt x="0" y="24783"/>
                    </a:lnTo>
                    <a:cubicBezTo>
                      <a:pt x="0" y="18210"/>
                      <a:pt x="2611" y="11906"/>
                      <a:pt x="7259" y="7259"/>
                    </a:cubicBezTo>
                    <a:cubicBezTo>
                      <a:pt x="11906" y="2611"/>
                      <a:pt x="18210" y="0"/>
                      <a:pt x="24783" y="0"/>
                    </a:cubicBezTo>
                    <a:close/>
                  </a:path>
                </a:pathLst>
              </a:custGeom>
              <a:solidFill>
                <a:srgbClr val="FF842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296405" cy="5466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046028" y="1720788"/>
              <a:ext cx="8320983" cy="61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4"/>
                </a:lnSpc>
              </a:pPr>
              <a:r>
                <a:rPr lang="en-US" sz="2887">
                  <a:solidFill>
                    <a:srgbClr val="000000"/>
                  </a:solidFill>
                  <a:latin typeface="Helvetica World"/>
                </a:rPr>
                <a:t>CANCELLED ORDERS COUNT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807988" y="1027736"/>
            <a:ext cx="1779288" cy="698818"/>
            <a:chOff x="0" y="0"/>
            <a:chExt cx="1034751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587276" y="1027736"/>
            <a:ext cx="1779288" cy="698818"/>
            <a:chOff x="0" y="0"/>
            <a:chExt cx="1034751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366563" y="1027736"/>
            <a:ext cx="1779288" cy="698818"/>
            <a:chOff x="0" y="0"/>
            <a:chExt cx="1034751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4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479219"/>
            <a:ext cx="16118476" cy="7807781"/>
            <a:chOff x="0" y="0"/>
            <a:chExt cx="2247603" cy="10887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7603" cy="1088738"/>
            </a:xfrm>
            <a:custGeom>
              <a:avLst/>
              <a:gdLst/>
              <a:ahLst/>
              <a:cxnLst/>
              <a:rect r="r" b="b" t="t" l="l"/>
              <a:pathLst>
                <a:path h="1088738" w="2247603">
                  <a:moveTo>
                    <a:pt x="12008" y="0"/>
                  </a:moveTo>
                  <a:lnTo>
                    <a:pt x="2235595" y="0"/>
                  </a:lnTo>
                  <a:cubicBezTo>
                    <a:pt x="2238780" y="0"/>
                    <a:pt x="2241834" y="1265"/>
                    <a:pt x="2244086" y="3517"/>
                  </a:cubicBezTo>
                  <a:cubicBezTo>
                    <a:pt x="2246338" y="5769"/>
                    <a:pt x="2247603" y="8823"/>
                    <a:pt x="2247603" y="12008"/>
                  </a:cubicBezTo>
                  <a:lnTo>
                    <a:pt x="2247603" y="1076730"/>
                  </a:lnTo>
                  <a:cubicBezTo>
                    <a:pt x="2247603" y="1079914"/>
                    <a:pt x="2246338" y="1082969"/>
                    <a:pt x="2244086" y="1085221"/>
                  </a:cubicBezTo>
                  <a:cubicBezTo>
                    <a:pt x="2241834" y="1087472"/>
                    <a:pt x="2238780" y="1088738"/>
                    <a:pt x="2235595" y="1088738"/>
                  </a:cubicBezTo>
                  <a:lnTo>
                    <a:pt x="12008" y="1088738"/>
                  </a:lnTo>
                  <a:cubicBezTo>
                    <a:pt x="5376" y="1088738"/>
                    <a:pt x="0" y="1083361"/>
                    <a:pt x="0" y="1076730"/>
                  </a:cubicBezTo>
                  <a:lnTo>
                    <a:pt x="0" y="12008"/>
                  </a:lnTo>
                  <a:cubicBezTo>
                    <a:pt x="0" y="5376"/>
                    <a:pt x="5376" y="0"/>
                    <a:pt x="120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47603" cy="1117313"/>
            </a:xfrm>
            <a:prstGeom prst="rect">
              <a:avLst/>
            </a:prstGeom>
          </p:spPr>
          <p:txBody>
            <a:bodyPr anchor="ctr" rtlCol="false" tIns="60474" lIns="60474" bIns="60474" rIns="6047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857" y="2714158"/>
            <a:ext cx="273856" cy="253921"/>
            <a:chOff x="0" y="0"/>
            <a:chExt cx="87661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6611" cy="812800"/>
            </a:xfrm>
            <a:custGeom>
              <a:avLst/>
              <a:gdLst/>
              <a:ahLst/>
              <a:cxnLst/>
              <a:rect r="r" b="b" t="t" l="l"/>
              <a:pathLst>
                <a:path h="812800" w="876611">
                  <a:moveTo>
                    <a:pt x="438306" y="0"/>
                  </a:moveTo>
                  <a:cubicBezTo>
                    <a:pt x="196236" y="0"/>
                    <a:pt x="0" y="181951"/>
                    <a:pt x="0" y="406400"/>
                  </a:cubicBezTo>
                  <a:cubicBezTo>
                    <a:pt x="0" y="630849"/>
                    <a:pt x="196236" y="812800"/>
                    <a:pt x="438306" y="812800"/>
                  </a:cubicBezTo>
                  <a:cubicBezTo>
                    <a:pt x="680375" y="812800"/>
                    <a:pt x="876611" y="630849"/>
                    <a:pt x="876611" y="406400"/>
                  </a:cubicBezTo>
                  <a:cubicBezTo>
                    <a:pt x="876611" y="181951"/>
                    <a:pt x="680375" y="0"/>
                    <a:pt x="438306" y="0"/>
                  </a:cubicBezTo>
                  <a:close/>
                </a:path>
              </a:pathLst>
            </a:custGeom>
            <a:solidFill>
              <a:srgbClr val="FF84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2182" y="57150"/>
              <a:ext cx="712247" cy="6794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33875" y="1924460"/>
            <a:ext cx="213301" cy="2133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4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33875" y="194744"/>
            <a:ext cx="7809779" cy="3063619"/>
            <a:chOff x="0" y="0"/>
            <a:chExt cx="10413039" cy="408482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413039" cy="4084825"/>
              <a:chOff x="0" y="0"/>
              <a:chExt cx="1296405" cy="50855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96405" cy="508553"/>
              </a:xfrm>
              <a:custGeom>
                <a:avLst/>
                <a:gdLst/>
                <a:ahLst/>
                <a:cxnLst/>
                <a:rect r="r" b="b" t="t" l="l"/>
                <a:pathLst>
                  <a:path h="508553" w="1296405">
                    <a:moveTo>
                      <a:pt x="24783" y="0"/>
                    </a:moveTo>
                    <a:lnTo>
                      <a:pt x="1271622" y="0"/>
                    </a:lnTo>
                    <a:cubicBezTo>
                      <a:pt x="1278195" y="0"/>
                      <a:pt x="1284498" y="2611"/>
                      <a:pt x="1289146" y="7259"/>
                    </a:cubicBezTo>
                    <a:cubicBezTo>
                      <a:pt x="1293794" y="11906"/>
                      <a:pt x="1296405" y="18210"/>
                      <a:pt x="1296405" y="24783"/>
                    </a:cubicBezTo>
                    <a:lnTo>
                      <a:pt x="1296405" y="483771"/>
                    </a:lnTo>
                    <a:cubicBezTo>
                      <a:pt x="1296405" y="490343"/>
                      <a:pt x="1293794" y="496647"/>
                      <a:pt x="1289146" y="501295"/>
                    </a:cubicBezTo>
                    <a:cubicBezTo>
                      <a:pt x="1284498" y="505942"/>
                      <a:pt x="1278195" y="508553"/>
                      <a:pt x="1271622" y="508553"/>
                    </a:cubicBezTo>
                    <a:lnTo>
                      <a:pt x="24783" y="508553"/>
                    </a:lnTo>
                    <a:cubicBezTo>
                      <a:pt x="18210" y="508553"/>
                      <a:pt x="11906" y="505942"/>
                      <a:pt x="7259" y="501295"/>
                    </a:cubicBezTo>
                    <a:cubicBezTo>
                      <a:pt x="2611" y="496647"/>
                      <a:pt x="0" y="490343"/>
                      <a:pt x="0" y="483771"/>
                    </a:cubicBezTo>
                    <a:lnTo>
                      <a:pt x="0" y="24783"/>
                    </a:lnTo>
                    <a:cubicBezTo>
                      <a:pt x="0" y="18210"/>
                      <a:pt x="2611" y="11906"/>
                      <a:pt x="7259" y="7259"/>
                    </a:cubicBezTo>
                    <a:cubicBezTo>
                      <a:pt x="11906" y="2611"/>
                      <a:pt x="18210" y="0"/>
                      <a:pt x="2478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296405" cy="5466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046028" y="1720788"/>
              <a:ext cx="8320983" cy="61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4"/>
                </a:lnSpc>
              </a:pPr>
              <a:r>
                <a:rPr lang="en-US" sz="2887">
                  <a:solidFill>
                    <a:srgbClr val="000000"/>
                  </a:solidFill>
                  <a:latin typeface="Helvetica World"/>
                </a:rPr>
                <a:t>PENDING</a:t>
              </a:r>
              <a:r>
                <a:rPr lang="en-US" sz="2887">
                  <a:solidFill>
                    <a:srgbClr val="000000"/>
                  </a:solidFill>
                  <a:latin typeface="Helvetica World"/>
                </a:rPr>
                <a:t> ORDERS COUNT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82716" y="3458389"/>
            <a:ext cx="12456048" cy="6358192"/>
          </a:xfrm>
          <a:custGeom>
            <a:avLst/>
            <a:gdLst/>
            <a:ahLst/>
            <a:cxnLst/>
            <a:rect r="r" b="b" t="t" l="l"/>
            <a:pathLst>
              <a:path h="6358192" w="12456048">
                <a:moveTo>
                  <a:pt x="0" y="0"/>
                </a:moveTo>
                <a:lnTo>
                  <a:pt x="12456048" y="0"/>
                </a:lnTo>
                <a:lnTo>
                  <a:pt x="12456048" y="6358191"/>
                </a:lnTo>
                <a:lnTo>
                  <a:pt x="0" y="6358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1027736"/>
            <a:ext cx="1779288" cy="698818"/>
            <a:chOff x="0" y="0"/>
            <a:chExt cx="1034751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807988" y="1026772"/>
            <a:ext cx="1779288" cy="698818"/>
            <a:chOff x="0" y="0"/>
            <a:chExt cx="1034751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587276" y="1026772"/>
            <a:ext cx="1779288" cy="698818"/>
            <a:chOff x="0" y="0"/>
            <a:chExt cx="1034751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366563" y="1026772"/>
            <a:ext cx="1779288" cy="698818"/>
            <a:chOff x="0" y="0"/>
            <a:chExt cx="1034751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4751" cy="406400"/>
            </a:xfrm>
            <a:custGeom>
              <a:avLst/>
              <a:gdLst/>
              <a:ahLst/>
              <a:cxnLst/>
              <a:rect r="r" b="b" t="t" l="l"/>
              <a:pathLst>
                <a:path h="406400" w="1034751">
                  <a:moveTo>
                    <a:pt x="831551" y="0"/>
                  </a:moveTo>
                  <a:cubicBezTo>
                    <a:pt x="943775" y="0"/>
                    <a:pt x="1034751" y="90976"/>
                    <a:pt x="1034751" y="203200"/>
                  </a:cubicBezTo>
                  <a:cubicBezTo>
                    <a:pt x="1034751" y="315424"/>
                    <a:pt x="943775" y="406400"/>
                    <a:pt x="8315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034751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7774" y="3979133"/>
            <a:ext cx="16230600" cy="2021760"/>
            <a:chOff x="0" y="0"/>
            <a:chExt cx="2694241" cy="335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4241" cy="335607"/>
            </a:xfrm>
            <a:custGeom>
              <a:avLst/>
              <a:gdLst/>
              <a:ahLst/>
              <a:cxnLst/>
              <a:rect r="r" b="b" t="t" l="l"/>
              <a:pathLst>
                <a:path h="335607" w="2694241">
                  <a:moveTo>
                    <a:pt x="11925" y="0"/>
                  </a:moveTo>
                  <a:lnTo>
                    <a:pt x="2682316" y="0"/>
                  </a:lnTo>
                  <a:cubicBezTo>
                    <a:pt x="2685479" y="0"/>
                    <a:pt x="2688512" y="1256"/>
                    <a:pt x="2690748" y="3493"/>
                  </a:cubicBezTo>
                  <a:cubicBezTo>
                    <a:pt x="2692985" y="5729"/>
                    <a:pt x="2694241" y="8762"/>
                    <a:pt x="2694241" y="11925"/>
                  </a:cubicBezTo>
                  <a:lnTo>
                    <a:pt x="2694241" y="323682"/>
                  </a:lnTo>
                  <a:cubicBezTo>
                    <a:pt x="2694241" y="330268"/>
                    <a:pt x="2688902" y="335607"/>
                    <a:pt x="2682316" y="335607"/>
                  </a:cubicBezTo>
                  <a:lnTo>
                    <a:pt x="11925" y="335607"/>
                  </a:lnTo>
                  <a:cubicBezTo>
                    <a:pt x="5339" y="335607"/>
                    <a:pt x="0" y="330268"/>
                    <a:pt x="0" y="32368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4D72B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94241" cy="37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236540"/>
            <a:ext cx="16230600" cy="2021760"/>
            <a:chOff x="0" y="0"/>
            <a:chExt cx="2694241" cy="3356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4241" cy="335607"/>
            </a:xfrm>
            <a:custGeom>
              <a:avLst/>
              <a:gdLst/>
              <a:ahLst/>
              <a:cxnLst/>
              <a:rect r="r" b="b" t="t" l="l"/>
              <a:pathLst>
                <a:path h="335607" w="2694241">
                  <a:moveTo>
                    <a:pt x="11925" y="0"/>
                  </a:moveTo>
                  <a:lnTo>
                    <a:pt x="2682316" y="0"/>
                  </a:lnTo>
                  <a:cubicBezTo>
                    <a:pt x="2685479" y="0"/>
                    <a:pt x="2688512" y="1256"/>
                    <a:pt x="2690748" y="3493"/>
                  </a:cubicBezTo>
                  <a:cubicBezTo>
                    <a:pt x="2692985" y="5729"/>
                    <a:pt x="2694241" y="8762"/>
                    <a:pt x="2694241" y="11925"/>
                  </a:cubicBezTo>
                  <a:lnTo>
                    <a:pt x="2694241" y="323682"/>
                  </a:lnTo>
                  <a:cubicBezTo>
                    <a:pt x="2694241" y="330268"/>
                    <a:pt x="2688902" y="335607"/>
                    <a:pt x="2682316" y="335607"/>
                  </a:cubicBezTo>
                  <a:lnTo>
                    <a:pt x="11925" y="335607"/>
                  </a:lnTo>
                  <a:cubicBezTo>
                    <a:pt x="5339" y="335607"/>
                    <a:pt x="0" y="330268"/>
                    <a:pt x="0" y="32368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84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94241" cy="373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7832" y="2341817"/>
            <a:ext cx="15740621" cy="7428467"/>
            <a:chOff x="0" y="0"/>
            <a:chExt cx="20987495" cy="990462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0987495" cy="9904623"/>
              <a:chOff x="0" y="0"/>
              <a:chExt cx="1870383" cy="8826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870383" cy="882690"/>
              </a:xfrm>
              <a:custGeom>
                <a:avLst/>
                <a:gdLst/>
                <a:ahLst/>
                <a:cxnLst/>
                <a:rect r="r" b="b" t="t" l="l"/>
                <a:pathLst>
                  <a:path h="882690" w="1870383">
                    <a:moveTo>
                      <a:pt x="17177" y="0"/>
                    </a:moveTo>
                    <a:lnTo>
                      <a:pt x="1853206" y="0"/>
                    </a:lnTo>
                    <a:cubicBezTo>
                      <a:pt x="1857762" y="0"/>
                      <a:pt x="1862131" y="1810"/>
                      <a:pt x="1865352" y="5031"/>
                    </a:cubicBezTo>
                    <a:cubicBezTo>
                      <a:pt x="1868574" y="8253"/>
                      <a:pt x="1870383" y="12622"/>
                      <a:pt x="1870383" y="17177"/>
                    </a:cubicBezTo>
                    <a:lnTo>
                      <a:pt x="1870383" y="865512"/>
                    </a:lnTo>
                    <a:cubicBezTo>
                      <a:pt x="1870383" y="870068"/>
                      <a:pt x="1868574" y="874437"/>
                      <a:pt x="1865352" y="877658"/>
                    </a:cubicBezTo>
                    <a:cubicBezTo>
                      <a:pt x="1862131" y="880880"/>
                      <a:pt x="1857762" y="882690"/>
                      <a:pt x="1853206" y="882690"/>
                    </a:cubicBezTo>
                    <a:lnTo>
                      <a:pt x="17177" y="882690"/>
                    </a:lnTo>
                    <a:cubicBezTo>
                      <a:pt x="12622" y="882690"/>
                      <a:pt x="8253" y="880880"/>
                      <a:pt x="5031" y="877658"/>
                    </a:cubicBezTo>
                    <a:cubicBezTo>
                      <a:pt x="1810" y="874437"/>
                      <a:pt x="0" y="870068"/>
                      <a:pt x="0" y="865512"/>
                    </a:cubicBezTo>
                    <a:lnTo>
                      <a:pt x="0" y="17177"/>
                    </a:lnTo>
                    <a:cubicBezTo>
                      <a:pt x="0" y="12622"/>
                      <a:pt x="1810" y="8253"/>
                      <a:pt x="5031" y="5031"/>
                    </a:cubicBezTo>
                    <a:cubicBezTo>
                      <a:pt x="8253" y="1810"/>
                      <a:pt x="12622" y="0"/>
                      <a:pt x="17177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870383" cy="9207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03806" y="367606"/>
              <a:ext cx="461660" cy="397305"/>
              <a:chOff x="0" y="0"/>
              <a:chExt cx="944456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4445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4456">
                    <a:moveTo>
                      <a:pt x="472228" y="0"/>
                    </a:moveTo>
                    <a:cubicBezTo>
                      <a:pt x="211424" y="0"/>
                      <a:pt x="0" y="181951"/>
                      <a:pt x="0" y="406400"/>
                    </a:cubicBezTo>
                    <a:cubicBezTo>
                      <a:pt x="0" y="630849"/>
                      <a:pt x="211424" y="812800"/>
                      <a:pt x="472228" y="812800"/>
                    </a:cubicBezTo>
                    <a:cubicBezTo>
                      <a:pt x="733032" y="812800"/>
                      <a:pt x="944456" y="630849"/>
                      <a:pt x="944456" y="406400"/>
                    </a:cubicBezTo>
                    <a:cubicBezTo>
                      <a:pt x="944456" y="181951"/>
                      <a:pt x="733032" y="0"/>
                      <a:pt x="47222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88543" y="76200"/>
                <a:ext cx="76737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181309" y="882939"/>
              <a:ext cx="16624877" cy="8339038"/>
            </a:xfrm>
            <a:custGeom>
              <a:avLst/>
              <a:gdLst/>
              <a:ahLst/>
              <a:cxnLst/>
              <a:rect r="r" b="b" t="t" l="l"/>
              <a:pathLst>
                <a:path h="8339038" w="16624877">
                  <a:moveTo>
                    <a:pt x="0" y="0"/>
                  </a:moveTo>
                  <a:lnTo>
                    <a:pt x="16624877" y="0"/>
                  </a:lnTo>
                  <a:lnTo>
                    <a:pt x="16624877" y="8339039"/>
                  </a:lnTo>
                  <a:lnTo>
                    <a:pt x="0" y="8339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997249" y="227121"/>
            <a:ext cx="5465725" cy="2516364"/>
            <a:chOff x="0" y="0"/>
            <a:chExt cx="7287633" cy="335515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287633" cy="3355152"/>
              <a:chOff x="0" y="0"/>
              <a:chExt cx="907297" cy="41771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07297" cy="417710"/>
              </a:xfrm>
              <a:custGeom>
                <a:avLst/>
                <a:gdLst/>
                <a:ahLst/>
                <a:cxnLst/>
                <a:rect r="r" b="b" t="t" l="l"/>
                <a:pathLst>
                  <a:path h="417710" w="907297">
                    <a:moveTo>
                      <a:pt x="35411" y="0"/>
                    </a:moveTo>
                    <a:lnTo>
                      <a:pt x="871886" y="0"/>
                    </a:lnTo>
                    <a:cubicBezTo>
                      <a:pt x="891443" y="0"/>
                      <a:pt x="907297" y="15854"/>
                      <a:pt x="907297" y="35411"/>
                    </a:cubicBezTo>
                    <a:lnTo>
                      <a:pt x="907297" y="382299"/>
                    </a:lnTo>
                    <a:cubicBezTo>
                      <a:pt x="907297" y="391691"/>
                      <a:pt x="903567" y="400698"/>
                      <a:pt x="896926" y="407339"/>
                    </a:cubicBezTo>
                    <a:cubicBezTo>
                      <a:pt x="890285" y="413980"/>
                      <a:pt x="881278" y="417710"/>
                      <a:pt x="871886" y="417710"/>
                    </a:cubicBezTo>
                    <a:lnTo>
                      <a:pt x="35411" y="417710"/>
                    </a:lnTo>
                    <a:cubicBezTo>
                      <a:pt x="26020" y="417710"/>
                      <a:pt x="17013" y="413980"/>
                      <a:pt x="10372" y="407339"/>
                    </a:cubicBezTo>
                    <a:cubicBezTo>
                      <a:pt x="3731" y="400698"/>
                      <a:pt x="0" y="391691"/>
                      <a:pt x="0" y="382299"/>
                    </a:cubicBezTo>
                    <a:lnTo>
                      <a:pt x="0" y="35411"/>
                    </a:lnTo>
                    <a:cubicBezTo>
                      <a:pt x="0" y="26020"/>
                      <a:pt x="3731" y="17013"/>
                      <a:pt x="10372" y="10372"/>
                    </a:cubicBezTo>
                    <a:cubicBezTo>
                      <a:pt x="17013" y="3731"/>
                      <a:pt x="26020" y="0"/>
                      <a:pt x="35411" y="0"/>
                    </a:cubicBezTo>
                    <a:close/>
                  </a:path>
                </a:pathLst>
              </a:custGeom>
              <a:solidFill>
                <a:srgbClr val="FFB4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907297" cy="4558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78414" y="262589"/>
              <a:ext cx="284401" cy="28440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5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98047" y="1503612"/>
              <a:ext cx="6294329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000000"/>
                  </a:solidFill>
                  <a:latin typeface="Open Sauce"/>
                </a:rPr>
                <a:t>What do we notice here ?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0780" y="6903910"/>
            <a:ext cx="4605886" cy="3505486"/>
            <a:chOff x="0" y="0"/>
            <a:chExt cx="487831" cy="371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831" cy="371282"/>
            </a:xfrm>
            <a:custGeom>
              <a:avLst/>
              <a:gdLst/>
              <a:ahLst/>
              <a:cxnLst/>
              <a:rect r="r" b="b" t="t" l="l"/>
              <a:pathLst>
                <a:path h="371282" w="487831">
                  <a:moveTo>
                    <a:pt x="42022" y="0"/>
                  </a:moveTo>
                  <a:lnTo>
                    <a:pt x="445809" y="0"/>
                  </a:lnTo>
                  <a:cubicBezTo>
                    <a:pt x="456954" y="0"/>
                    <a:pt x="467642" y="4427"/>
                    <a:pt x="475523" y="12308"/>
                  </a:cubicBezTo>
                  <a:cubicBezTo>
                    <a:pt x="483404" y="20189"/>
                    <a:pt x="487831" y="30877"/>
                    <a:pt x="487831" y="42022"/>
                  </a:cubicBezTo>
                  <a:lnTo>
                    <a:pt x="487831" y="329260"/>
                  </a:lnTo>
                  <a:cubicBezTo>
                    <a:pt x="487831" y="340405"/>
                    <a:pt x="483404" y="351094"/>
                    <a:pt x="475523" y="358974"/>
                  </a:cubicBezTo>
                  <a:cubicBezTo>
                    <a:pt x="467642" y="366855"/>
                    <a:pt x="456954" y="371282"/>
                    <a:pt x="445809" y="371282"/>
                  </a:cubicBezTo>
                  <a:lnTo>
                    <a:pt x="42022" y="371282"/>
                  </a:lnTo>
                  <a:cubicBezTo>
                    <a:pt x="30877" y="371282"/>
                    <a:pt x="20189" y="366855"/>
                    <a:pt x="12308" y="358974"/>
                  </a:cubicBezTo>
                  <a:cubicBezTo>
                    <a:pt x="4427" y="351094"/>
                    <a:pt x="0" y="340405"/>
                    <a:pt x="0" y="329260"/>
                  </a:cubicBezTo>
                  <a:lnTo>
                    <a:pt x="0" y="42022"/>
                  </a:lnTo>
                  <a:cubicBezTo>
                    <a:pt x="0" y="30877"/>
                    <a:pt x="4427" y="20189"/>
                    <a:pt x="12308" y="12308"/>
                  </a:cubicBezTo>
                  <a:cubicBezTo>
                    <a:pt x="20189" y="4427"/>
                    <a:pt x="30877" y="0"/>
                    <a:pt x="42022" y="0"/>
                  </a:cubicBezTo>
                  <a:close/>
                </a:path>
              </a:pathLst>
            </a:custGeom>
            <a:solidFill>
              <a:srgbClr val="007B3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7831" cy="409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73125" y="-971425"/>
            <a:ext cx="5143306" cy="4626812"/>
            <a:chOff x="0" y="0"/>
            <a:chExt cx="544751" cy="4900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751" cy="490047"/>
            </a:xfrm>
            <a:custGeom>
              <a:avLst/>
              <a:gdLst/>
              <a:ahLst/>
              <a:cxnLst/>
              <a:rect r="r" b="b" t="t" l="l"/>
              <a:pathLst>
                <a:path h="490047" w="544751">
                  <a:moveTo>
                    <a:pt x="37631" y="0"/>
                  </a:moveTo>
                  <a:lnTo>
                    <a:pt x="507120" y="0"/>
                  </a:lnTo>
                  <a:cubicBezTo>
                    <a:pt x="527903" y="0"/>
                    <a:pt x="544751" y="16848"/>
                    <a:pt x="544751" y="37631"/>
                  </a:cubicBezTo>
                  <a:lnTo>
                    <a:pt x="544751" y="452416"/>
                  </a:lnTo>
                  <a:cubicBezTo>
                    <a:pt x="544751" y="473199"/>
                    <a:pt x="527903" y="490047"/>
                    <a:pt x="507120" y="490047"/>
                  </a:cubicBezTo>
                  <a:lnTo>
                    <a:pt x="37631" y="490047"/>
                  </a:lnTo>
                  <a:cubicBezTo>
                    <a:pt x="16848" y="490047"/>
                    <a:pt x="0" y="473199"/>
                    <a:pt x="0" y="452416"/>
                  </a:cubicBezTo>
                  <a:lnTo>
                    <a:pt x="0" y="37631"/>
                  </a:lnTo>
                  <a:cubicBezTo>
                    <a:pt x="0" y="16848"/>
                    <a:pt x="16848" y="0"/>
                    <a:pt x="37631" y="0"/>
                  </a:cubicBezTo>
                  <a:close/>
                </a:path>
              </a:pathLst>
            </a:custGeom>
            <a:solidFill>
              <a:srgbClr val="5286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4751" cy="528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654" y="3087923"/>
            <a:ext cx="2526524" cy="2214310"/>
            <a:chOff x="0" y="0"/>
            <a:chExt cx="267596" cy="2345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596" cy="234528"/>
            </a:xfrm>
            <a:custGeom>
              <a:avLst/>
              <a:gdLst/>
              <a:ahLst/>
              <a:cxnLst/>
              <a:rect r="r" b="b" t="t" l="l"/>
              <a:pathLst>
                <a:path h="234528" w="267596">
                  <a:moveTo>
                    <a:pt x="76606" y="0"/>
                  </a:moveTo>
                  <a:lnTo>
                    <a:pt x="190990" y="0"/>
                  </a:lnTo>
                  <a:cubicBezTo>
                    <a:pt x="233298" y="0"/>
                    <a:pt x="267596" y="34298"/>
                    <a:pt x="267596" y="76606"/>
                  </a:cubicBezTo>
                  <a:lnTo>
                    <a:pt x="267596" y="157921"/>
                  </a:lnTo>
                  <a:cubicBezTo>
                    <a:pt x="267596" y="178239"/>
                    <a:pt x="259525" y="197724"/>
                    <a:pt x="245158" y="212090"/>
                  </a:cubicBezTo>
                  <a:cubicBezTo>
                    <a:pt x="230792" y="226457"/>
                    <a:pt x="211307" y="234528"/>
                    <a:pt x="190990" y="234528"/>
                  </a:cubicBezTo>
                  <a:lnTo>
                    <a:pt x="76606" y="234528"/>
                  </a:lnTo>
                  <a:cubicBezTo>
                    <a:pt x="34298" y="234528"/>
                    <a:pt x="0" y="200230"/>
                    <a:pt x="0" y="157921"/>
                  </a:cubicBezTo>
                  <a:lnTo>
                    <a:pt x="0" y="76606"/>
                  </a:lnTo>
                  <a:cubicBezTo>
                    <a:pt x="0" y="56289"/>
                    <a:pt x="8071" y="36804"/>
                    <a:pt x="22438" y="22438"/>
                  </a:cubicBezTo>
                  <a:cubicBezTo>
                    <a:pt x="36804" y="8071"/>
                    <a:pt x="56289" y="0"/>
                    <a:pt x="76606" y="0"/>
                  </a:cubicBezTo>
                  <a:close/>
                </a:path>
              </a:pathLst>
            </a:custGeom>
            <a:solidFill>
              <a:srgbClr val="FF782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7596" cy="272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16230600" cy="8229600"/>
            <a:chOff x="0" y="0"/>
            <a:chExt cx="1719058" cy="8716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19058" cy="871635"/>
            </a:xfrm>
            <a:custGeom>
              <a:avLst/>
              <a:gdLst/>
              <a:ahLst/>
              <a:cxnLst/>
              <a:rect r="r" b="b" t="t" l="l"/>
              <a:pathLst>
                <a:path h="871635" w="1719058">
                  <a:moveTo>
                    <a:pt x="11925" y="0"/>
                  </a:moveTo>
                  <a:lnTo>
                    <a:pt x="1707134" y="0"/>
                  </a:lnTo>
                  <a:cubicBezTo>
                    <a:pt x="1710296" y="0"/>
                    <a:pt x="1713329" y="1256"/>
                    <a:pt x="1715566" y="3493"/>
                  </a:cubicBezTo>
                  <a:cubicBezTo>
                    <a:pt x="1717802" y="5729"/>
                    <a:pt x="1719058" y="8762"/>
                    <a:pt x="1719058" y="11925"/>
                  </a:cubicBezTo>
                  <a:lnTo>
                    <a:pt x="1719058" y="859710"/>
                  </a:lnTo>
                  <a:cubicBezTo>
                    <a:pt x="1719058" y="866296"/>
                    <a:pt x="1713719" y="871635"/>
                    <a:pt x="1707134" y="871635"/>
                  </a:cubicBezTo>
                  <a:lnTo>
                    <a:pt x="11925" y="871635"/>
                  </a:lnTo>
                  <a:cubicBezTo>
                    <a:pt x="5339" y="871635"/>
                    <a:pt x="0" y="866296"/>
                    <a:pt x="0" y="859710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19058" cy="90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77073" y="1695779"/>
            <a:ext cx="13933854" cy="6895443"/>
          </a:xfrm>
          <a:custGeom>
            <a:avLst/>
            <a:gdLst/>
            <a:ahLst/>
            <a:cxnLst/>
            <a:rect r="r" b="b" t="t" l="l"/>
            <a:pathLst>
              <a:path h="6895443" w="13933854">
                <a:moveTo>
                  <a:pt x="0" y="0"/>
                </a:moveTo>
                <a:lnTo>
                  <a:pt x="13933854" y="0"/>
                </a:lnTo>
                <a:lnTo>
                  <a:pt x="13933854" y="6895442"/>
                </a:lnTo>
                <a:lnTo>
                  <a:pt x="0" y="689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DAGBLI4CO34</dc:identifier>
  <dcterms:modified xsi:type="dcterms:W3CDTF">2011-08-01T06:04:30Z</dcterms:modified>
  <cp:revision>1</cp:revision>
  <dc:title>Amazon Sales Dataset</dc:title>
</cp:coreProperties>
</file>